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5143500" cx="9144000"/>
  <p:notesSz cx="6858000" cy="9144000"/>
  <p:embeddedFontLst>
    <p:embeddedFont>
      <p:font typeface="Roboto"/>
      <p:regular r:id="rId32"/>
      <p:bold r:id="rId33"/>
      <p:italic r:id="rId34"/>
      <p:boldItalic r:id="rId35"/>
    </p:embeddedFont>
    <p:embeddedFont>
      <p:font typeface="Poppins"/>
      <p:regular r:id="rId36"/>
      <p:bold r:id="rId37"/>
      <p:italic r:id="rId38"/>
      <p:boldItalic r:id="rId39"/>
    </p:embeddedFont>
    <p:embeddedFont>
      <p:font typeface="Source Code Pro"/>
      <p:regular r:id="rId40"/>
      <p:bold r:id="rId41"/>
      <p:italic r:id="rId42"/>
      <p:boldItalic r:id="rId43"/>
    </p:embeddedFont>
    <p:embeddedFont>
      <p:font typeface="PT Sans"/>
      <p:regular r:id="rId44"/>
      <p:bold r:id="rId45"/>
      <p:italic r:id="rId46"/>
      <p:boldItalic r:id="rId47"/>
    </p:embeddedFont>
    <p:embeddedFont>
      <p:font typeface="IBM Plex Mon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SourceCodePro-regular.fntdata"/><Relationship Id="rId42" Type="http://schemas.openxmlformats.org/officeDocument/2006/relationships/font" Target="fonts/SourceCodePro-italic.fntdata"/><Relationship Id="rId41" Type="http://schemas.openxmlformats.org/officeDocument/2006/relationships/font" Target="fonts/SourceCodePro-bold.fntdata"/><Relationship Id="rId44" Type="http://schemas.openxmlformats.org/officeDocument/2006/relationships/font" Target="fonts/PTSans-regular.fntdata"/><Relationship Id="rId43" Type="http://schemas.openxmlformats.org/officeDocument/2006/relationships/font" Target="fonts/SourceCodePro-boldItalic.fntdata"/><Relationship Id="rId46" Type="http://schemas.openxmlformats.org/officeDocument/2006/relationships/font" Target="fonts/PTSans-italic.fntdata"/><Relationship Id="rId45" Type="http://schemas.openxmlformats.org/officeDocument/2006/relationships/font" Target="fonts/PTSa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IBMPlexMono-regular.fntdata"/><Relationship Id="rId47" Type="http://schemas.openxmlformats.org/officeDocument/2006/relationships/font" Target="fonts/PTSans-boldItalic.fntdata"/><Relationship Id="rId49" Type="http://schemas.openxmlformats.org/officeDocument/2006/relationships/font" Target="fonts/IBMPlexMono-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Poppins-bold.fntdata"/><Relationship Id="rId36" Type="http://schemas.openxmlformats.org/officeDocument/2006/relationships/font" Target="fonts/Poppins-regular.fntdata"/><Relationship Id="rId39" Type="http://schemas.openxmlformats.org/officeDocument/2006/relationships/font" Target="fonts/Poppins-boldItalic.fntdata"/><Relationship Id="rId38" Type="http://schemas.openxmlformats.org/officeDocument/2006/relationships/font" Target="fonts/Poppins-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IBMPlexMono-boldItalic.fntdata"/><Relationship Id="rId50" Type="http://schemas.openxmlformats.org/officeDocument/2006/relationships/font" Target="fonts/IBMPlexMon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d1bf8d60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d1bf8d60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22f067aa67a_1_1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22f067aa67a_1_1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22f067aa67a_1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22f067aa67a_1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22f067aa67a_1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22f067aa67a_1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22f067aa67a_1_1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22f067aa67a_1_1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22f067aa67a_1_1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22f067aa67a_1_1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22f067aa67a_1_1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22f067aa67a_1_1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22f067aa67a_1_1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22f067aa67a_1_1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22f067aa67a_1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2" name="Google Shape;1792;g22f067aa67a_1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g22f067aa67a_1_1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8" name="Google Shape;1798;g22f067aa67a_1_1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22f067aa67a_1_1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22f067aa67a_1_1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24e5c2c9e4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24e5c2c9e4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1" name="Shape 1851"/>
        <p:cNvGrpSpPr/>
        <p:nvPr/>
      </p:nvGrpSpPr>
      <p:grpSpPr>
        <a:xfrm>
          <a:off x="0" y="0"/>
          <a:ext cx="0" cy="0"/>
          <a:chOff x="0" y="0"/>
          <a:chExt cx="0" cy="0"/>
        </a:xfrm>
      </p:grpSpPr>
      <p:sp>
        <p:nvSpPr>
          <p:cNvPr id="1852" name="Google Shape;1852;g22f067aa67a_1_1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3" name="Google Shape;1853;g22f067aa67a_1_1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g22f067aa67a_1_1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1" name="Google Shape;1861;g22f067aa67a_1_1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22f067aa67a_1_1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22f067aa67a_1_1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22f067aa67a_1_1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22f067aa67a_1_1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g22f067aa67a_1_1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1" name="Google Shape;1921;g22f067aa67a_1_1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g22f0cc672b3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9" name="Google Shape;1929;g22f0cc672b3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24ed99bf1a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24ed99bf1a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24e6b4d5c31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24e6b4d5c3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22f067aa67a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22f067aa67a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22f067aa67a_1_1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22f067aa67a_1_1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24ed99bf1a4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24ed99bf1a4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22f067aa67a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22f067aa67a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22f067aa67a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22f067aa67a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22f067aa67a_1_1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22f067aa67a_1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22f067aa67a_1_1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22f067aa67a_1_1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 name="Google Shape;12;p2"/>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2700000">
              <a:off x="917817" y="-2200499"/>
              <a:ext cx="3153371" cy="5119296"/>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01475" y="-361175"/>
              <a:ext cx="7138625" cy="819350"/>
            </a:xfrm>
            <a:custGeom>
              <a:rect b="b" l="l" r="r" t="t"/>
              <a:pathLst>
                <a:path extrusionOk="0" h="32774" w="285545">
                  <a:moveTo>
                    <a:pt x="0" y="32774"/>
                  </a:moveTo>
                  <a:lnTo>
                    <a:pt x="188861" y="32774"/>
                  </a:lnTo>
                  <a:lnTo>
                    <a:pt x="221636" y="0"/>
                  </a:lnTo>
                  <a:lnTo>
                    <a:pt x="285545" y="0"/>
                  </a:lnTo>
                </a:path>
              </a:pathLst>
            </a:custGeom>
            <a:noFill/>
            <a:ln cap="flat" cmpd="sng" w="9525">
              <a:solidFill>
                <a:schemeClr val="dk2"/>
              </a:solidFill>
              <a:prstDash val="solid"/>
              <a:round/>
              <a:headEnd len="med" w="med" type="none"/>
              <a:tailEnd len="med" w="med" type="none"/>
            </a:ln>
          </p:spPr>
        </p:sp>
        <p:sp>
          <p:nvSpPr>
            <p:cNvPr id="16" name="Google Shape;16;p2"/>
            <p:cNvSpPr/>
            <p:nvPr/>
          </p:nvSpPr>
          <p:spPr>
            <a:xfrm rot="5400000">
              <a:off x="1110859" y="-1245788"/>
              <a:ext cx="577450" cy="3045475"/>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5400000">
              <a:off x="654013" y="-781254"/>
              <a:ext cx="687411" cy="2731351"/>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b="26177" l="16960" r="7121" t="24718"/>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10800000">
              <a:off x="7694795" y="2941747"/>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2"/>
            <p:cNvSpPr/>
            <p:nvPr/>
          </p:nvSpPr>
          <p:spPr>
            <a:xfrm>
              <a:off x="8430775" y="2842975"/>
              <a:ext cx="480893" cy="475828"/>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 name="Google Shape;54;p2"/>
          <p:cNvSpPr txBox="1"/>
          <p:nvPr>
            <p:ph type="ctrTitle"/>
          </p:nvPr>
        </p:nvSpPr>
        <p:spPr>
          <a:xfrm>
            <a:off x="1096850" y="816324"/>
            <a:ext cx="6974700" cy="23265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55" name="Google Shape;55;p2"/>
          <p:cNvSpPr txBox="1"/>
          <p:nvPr>
            <p:ph idx="1" type="subTitle"/>
          </p:nvPr>
        </p:nvSpPr>
        <p:spPr>
          <a:xfrm>
            <a:off x="1096850" y="3456250"/>
            <a:ext cx="4882500" cy="475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 name="Google Shape;69;p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 name="Google Shape;84;p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 name="Google Shape;94;p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7" name="Shape 427"/>
        <p:cNvGrpSpPr/>
        <p:nvPr/>
      </p:nvGrpSpPr>
      <p:grpSpPr>
        <a:xfrm>
          <a:off x="0" y="0"/>
          <a:ext cx="0" cy="0"/>
          <a:chOff x="0" y="0"/>
          <a:chExt cx="0" cy="0"/>
        </a:xfrm>
      </p:grpSpPr>
      <p:sp>
        <p:nvSpPr>
          <p:cNvPr id="428" name="Google Shape;428;p11"/>
          <p:cNvSpPr txBox="1"/>
          <p:nvPr>
            <p:ph hasCustomPrompt="1" type="title"/>
          </p:nvPr>
        </p:nvSpPr>
        <p:spPr>
          <a:xfrm>
            <a:off x="713225" y="1766475"/>
            <a:ext cx="6576000" cy="1036200"/>
          </a:xfrm>
          <a:prstGeom prst="rect">
            <a:avLst/>
          </a:prstGeom>
        </p:spPr>
        <p:txBody>
          <a:bodyPr anchorCtr="0" anchor="b" bIns="91425" lIns="91425" spcFirstLastPara="1" rIns="91425" wrap="square" tIns="91425">
            <a:noAutofit/>
          </a:bodyPr>
          <a:lstStyle>
            <a:lvl1pPr lvl="0">
              <a:spcBef>
                <a:spcPts val="0"/>
              </a:spcBef>
              <a:spcAft>
                <a:spcPts val="0"/>
              </a:spcAft>
              <a:buSzPts val="9600"/>
              <a:buFont typeface="Poppins"/>
              <a:buNone/>
              <a:defRPr sz="6000">
                <a:latin typeface="Poppins"/>
                <a:ea typeface="Poppins"/>
                <a:cs typeface="Poppins"/>
                <a:sym typeface="Poppins"/>
              </a:defRPr>
            </a:lvl1pPr>
            <a:lvl2pPr lvl="1" algn="ctr">
              <a:spcBef>
                <a:spcPts val="0"/>
              </a:spcBef>
              <a:spcAft>
                <a:spcPts val="0"/>
              </a:spcAft>
              <a:buSzPts val="9600"/>
              <a:buFont typeface="Poppins"/>
              <a:buNone/>
              <a:defRPr sz="9600">
                <a:latin typeface="Poppins"/>
                <a:ea typeface="Poppins"/>
                <a:cs typeface="Poppins"/>
                <a:sym typeface="Poppins"/>
              </a:defRPr>
            </a:lvl2pPr>
            <a:lvl3pPr lvl="2" algn="ctr">
              <a:spcBef>
                <a:spcPts val="0"/>
              </a:spcBef>
              <a:spcAft>
                <a:spcPts val="0"/>
              </a:spcAft>
              <a:buSzPts val="9600"/>
              <a:buFont typeface="Poppins"/>
              <a:buNone/>
              <a:defRPr sz="9600">
                <a:latin typeface="Poppins"/>
                <a:ea typeface="Poppins"/>
                <a:cs typeface="Poppins"/>
                <a:sym typeface="Poppins"/>
              </a:defRPr>
            </a:lvl3pPr>
            <a:lvl4pPr lvl="3" algn="ctr">
              <a:spcBef>
                <a:spcPts val="0"/>
              </a:spcBef>
              <a:spcAft>
                <a:spcPts val="0"/>
              </a:spcAft>
              <a:buSzPts val="9600"/>
              <a:buFont typeface="Poppins"/>
              <a:buNone/>
              <a:defRPr sz="9600">
                <a:latin typeface="Poppins"/>
                <a:ea typeface="Poppins"/>
                <a:cs typeface="Poppins"/>
                <a:sym typeface="Poppins"/>
              </a:defRPr>
            </a:lvl4pPr>
            <a:lvl5pPr lvl="4" algn="ctr">
              <a:spcBef>
                <a:spcPts val="0"/>
              </a:spcBef>
              <a:spcAft>
                <a:spcPts val="0"/>
              </a:spcAft>
              <a:buSzPts val="9600"/>
              <a:buFont typeface="Poppins"/>
              <a:buNone/>
              <a:defRPr sz="9600">
                <a:latin typeface="Poppins"/>
                <a:ea typeface="Poppins"/>
                <a:cs typeface="Poppins"/>
                <a:sym typeface="Poppins"/>
              </a:defRPr>
            </a:lvl5pPr>
            <a:lvl6pPr lvl="5" algn="ctr">
              <a:spcBef>
                <a:spcPts val="0"/>
              </a:spcBef>
              <a:spcAft>
                <a:spcPts val="0"/>
              </a:spcAft>
              <a:buSzPts val="9600"/>
              <a:buFont typeface="Poppins"/>
              <a:buNone/>
              <a:defRPr sz="9600">
                <a:latin typeface="Poppins"/>
                <a:ea typeface="Poppins"/>
                <a:cs typeface="Poppins"/>
                <a:sym typeface="Poppins"/>
              </a:defRPr>
            </a:lvl6pPr>
            <a:lvl7pPr lvl="6" algn="ctr">
              <a:spcBef>
                <a:spcPts val="0"/>
              </a:spcBef>
              <a:spcAft>
                <a:spcPts val="0"/>
              </a:spcAft>
              <a:buSzPts val="9600"/>
              <a:buFont typeface="Poppins"/>
              <a:buNone/>
              <a:defRPr sz="9600">
                <a:latin typeface="Poppins"/>
                <a:ea typeface="Poppins"/>
                <a:cs typeface="Poppins"/>
                <a:sym typeface="Poppins"/>
              </a:defRPr>
            </a:lvl7pPr>
            <a:lvl8pPr lvl="7" algn="ctr">
              <a:spcBef>
                <a:spcPts val="0"/>
              </a:spcBef>
              <a:spcAft>
                <a:spcPts val="0"/>
              </a:spcAft>
              <a:buSzPts val="9600"/>
              <a:buFont typeface="Poppins"/>
              <a:buNone/>
              <a:defRPr sz="9600">
                <a:latin typeface="Poppins"/>
                <a:ea typeface="Poppins"/>
                <a:cs typeface="Poppins"/>
                <a:sym typeface="Poppins"/>
              </a:defRPr>
            </a:lvl8pPr>
            <a:lvl9pPr lvl="8" algn="ctr">
              <a:spcBef>
                <a:spcPts val="0"/>
              </a:spcBef>
              <a:spcAft>
                <a:spcPts val="0"/>
              </a:spcAft>
              <a:buSzPts val="9600"/>
              <a:buFont typeface="Poppins"/>
              <a:buNone/>
              <a:defRPr sz="9600">
                <a:latin typeface="Poppins"/>
                <a:ea typeface="Poppins"/>
                <a:cs typeface="Poppins"/>
                <a:sym typeface="Poppins"/>
              </a:defRPr>
            </a:lvl9pPr>
          </a:lstStyle>
          <a:p>
            <a:r>
              <a:t>xx%</a:t>
            </a:r>
          </a:p>
        </p:txBody>
      </p:sp>
      <p:sp>
        <p:nvSpPr>
          <p:cNvPr id="429" name="Google Shape;429;p11"/>
          <p:cNvSpPr txBox="1"/>
          <p:nvPr>
            <p:ph idx="1" type="subTitle"/>
          </p:nvPr>
        </p:nvSpPr>
        <p:spPr>
          <a:xfrm>
            <a:off x="713225" y="3118375"/>
            <a:ext cx="65760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30" name="Google Shape;430;p11"/>
          <p:cNvGrpSpPr/>
          <p:nvPr/>
        </p:nvGrpSpPr>
        <p:grpSpPr>
          <a:xfrm>
            <a:off x="-889904" y="4083136"/>
            <a:ext cx="4477057" cy="2336436"/>
            <a:chOff x="-889904" y="4006936"/>
            <a:chExt cx="4477057" cy="2336436"/>
          </a:xfrm>
        </p:grpSpPr>
        <p:grpSp>
          <p:nvGrpSpPr>
            <p:cNvPr id="431" name="Google Shape;431;p11"/>
            <p:cNvGrpSpPr/>
            <p:nvPr/>
          </p:nvGrpSpPr>
          <p:grpSpPr>
            <a:xfrm>
              <a:off x="-889904" y="4006936"/>
              <a:ext cx="4477057" cy="2336436"/>
              <a:chOff x="-900729" y="3974486"/>
              <a:chExt cx="4477057" cy="2336436"/>
            </a:xfrm>
          </p:grpSpPr>
          <p:sp>
            <p:nvSpPr>
              <p:cNvPr id="432" name="Google Shape;432;p11"/>
              <p:cNvSpPr/>
              <p:nvPr/>
            </p:nvSpPr>
            <p:spPr>
              <a:xfrm rot="-3600048">
                <a:off x="-675925" y="4363903"/>
                <a:ext cx="1798609" cy="1557602"/>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1"/>
              <p:cNvSpPr/>
              <p:nvPr/>
            </p:nvSpPr>
            <p:spPr>
              <a:xfrm rot="-5400000">
                <a:off x="891329" y="3148090"/>
                <a:ext cx="1793675" cy="3576323"/>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11"/>
              <p:cNvGrpSpPr/>
              <p:nvPr/>
            </p:nvGrpSpPr>
            <p:grpSpPr>
              <a:xfrm>
                <a:off x="63440" y="4608566"/>
                <a:ext cx="496803" cy="497084"/>
                <a:chOff x="3678700" y="407275"/>
                <a:chExt cx="708100" cy="708500"/>
              </a:xfrm>
            </p:grpSpPr>
            <p:sp>
              <p:nvSpPr>
                <p:cNvPr id="435" name="Google Shape;435;p1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11"/>
              <p:cNvGrpSpPr/>
              <p:nvPr/>
            </p:nvGrpSpPr>
            <p:grpSpPr>
              <a:xfrm>
                <a:off x="464815" y="4608566"/>
                <a:ext cx="496803" cy="497084"/>
                <a:chOff x="3678700" y="407275"/>
                <a:chExt cx="708100" cy="708500"/>
              </a:xfrm>
            </p:grpSpPr>
            <p:sp>
              <p:nvSpPr>
                <p:cNvPr id="443" name="Google Shape;443;p1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 name="Google Shape;450;p11"/>
            <p:cNvGrpSpPr/>
            <p:nvPr/>
          </p:nvGrpSpPr>
          <p:grpSpPr>
            <a:xfrm rot="5400000">
              <a:off x="1017275" y="4934200"/>
              <a:ext cx="439200" cy="439100"/>
              <a:chOff x="1101075" y="2142375"/>
              <a:chExt cx="439200" cy="439100"/>
            </a:xfrm>
          </p:grpSpPr>
          <p:sp>
            <p:nvSpPr>
              <p:cNvPr id="451" name="Google Shape;451;p11"/>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1"/>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 name="Google Shape;453;p11"/>
          <p:cNvGrpSpPr/>
          <p:nvPr/>
        </p:nvGrpSpPr>
        <p:grpSpPr>
          <a:xfrm>
            <a:off x="-2613417" y="-2882410"/>
            <a:ext cx="8164418" cy="6343459"/>
            <a:chOff x="-2613417" y="-2806210"/>
            <a:chExt cx="8164418" cy="6343459"/>
          </a:xfrm>
        </p:grpSpPr>
        <p:grpSp>
          <p:nvGrpSpPr>
            <p:cNvPr id="454" name="Google Shape;454;p11"/>
            <p:cNvGrpSpPr/>
            <p:nvPr/>
          </p:nvGrpSpPr>
          <p:grpSpPr>
            <a:xfrm>
              <a:off x="-191059" y="95963"/>
              <a:ext cx="1538562" cy="971589"/>
              <a:chOff x="-191059" y="95963"/>
              <a:chExt cx="1538562" cy="971589"/>
            </a:xfrm>
          </p:grpSpPr>
          <p:grpSp>
            <p:nvGrpSpPr>
              <p:cNvPr id="455" name="Google Shape;455;p11"/>
              <p:cNvGrpSpPr/>
              <p:nvPr/>
            </p:nvGrpSpPr>
            <p:grpSpPr>
              <a:xfrm>
                <a:off x="-191059" y="201619"/>
                <a:ext cx="904284" cy="865933"/>
                <a:chOff x="2038491" y="-937756"/>
                <a:chExt cx="904284" cy="865933"/>
              </a:xfrm>
            </p:grpSpPr>
            <p:grpSp>
              <p:nvGrpSpPr>
                <p:cNvPr id="456" name="Google Shape;456;p11"/>
                <p:cNvGrpSpPr/>
                <p:nvPr/>
              </p:nvGrpSpPr>
              <p:grpSpPr>
                <a:xfrm>
                  <a:off x="2096570" y="-863491"/>
                  <a:ext cx="717621" cy="717392"/>
                  <a:chOff x="1483457" y="3953671"/>
                  <a:chExt cx="717621" cy="717392"/>
                </a:xfrm>
              </p:grpSpPr>
              <p:sp>
                <p:nvSpPr>
                  <p:cNvPr id="457" name="Google Shape;457;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11"/>
              <p:cNvGrpSpPr/>
              <p:nvPr/>
            </p:nvGrpSpPr>
            <p:grpSpPr>
              <a:xfrm>
                <a:off x="584533" y="95963"/>
                <a:ext cx="473483" cy="453403"/>
                <a:chOff x="2038491" y="-937756"/>
                <a:chExt cx="904284" cy="865933"/>
              </a:xfrm>
            </p:grpSpPr>
            <p:grpSp>
              <p:nvGrpSpPr>
                <p:cNvPr id="464" name="Google Shape;464;p11"/>
                <p:cNvGrpSpPr/>
                <p:nvPr/>
              </p:nvGrpSpPr>
              <p:grpSpPr>
                <a:xfrm>
                  <a:off x="2096570" y="-863491"/>
                  <a:ext cx="717621" cy="717392"/>
                  <a:chOff x="1483457" y="3953671"/>
                  <a:chExt cx="717621" cy="717392"/>
                </a:xfrm>
              </p:grpSpPr>
              <p:sp>
                <p:nvSpPr>
                  <p:cNvPr id="465" name="Google Shape;465;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11"/>
              <p:cNvGrpSpPr/>
              <p:nvPr/>
            </p:nvGrpSpPr>
            <p:grpSpPr>
              <a:xfrm>
                <a:off x="530445" y="481913"/>
                <a:ext cx="473483" cy="453403"/>
                <a:chOff x="2038491" y="-937756"/>
                <a:chExt cx="904284" cy="865933"/>
              </a:xfrm>
            </p:grpSpPr>
            <p:grpSp>
              <p:nvGrpSpPr>
                <p:cNvPr id="472" name="Google Shape;472;p11"/>
                <p:cNvGrpSpPr/>
                <p:nvPr/>
              </p:nvGrpSpPr>
              <p:grpSpPr>
                <a:xfrm>
                  <a:off x="2096570" y="-863491"/>
                  <a:ext cx="717621" cy="717392"/>
                  <a:chOff x="1483457" y="3953671"/>
                  <a:chExt cx="717621" cy="717392"/>
                </a:xfrm>
              </p:grpSpPr>
              <p:sp>
                <p:nvSpPr>
                  <p:cNvPr id="473" name="Google Shape;473;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11"/>
              <p:cNvGrpSpPr/>
              <p:nvPr/>
            </p:nvGrpSpPr>
            <p:grpSpPr>
              <a:xfrm>
                <a:off x="874020" y="312788"/>
                <a:ext cx="473483" cy="453403"/>
                <a:chOff x="2038491" y="-937756"/>
                <a:chExt cx="904284" cy="865933"/>
              </a:xfrm>
            </p:grpSpPr>
            <p:grpSp>
              <p:nvGrpSpPr>
                <p:cNvPr id="480" name="Google Shape;480;p11"/>
                <p:cNvGrpSpPr/>
                <p:nvPr/>
              </p:nvGrpSpPr>
              <p:grpSpPr>
                <a:xfrm>
                  <a:off x="2096570" y="-863491"/>
                  <a:ext cx="717621" cy="717392"/>
                  <a:chOff x="1483457" y="3953671"/>
                  <a:chExt cx="717621" cy="717392"/>
                </a:xfrm>
              </p:grpSpPr>
              <p:sp>
                <p:nvSpPr>
                  <p:cNvPr id="481" name="Google Shape;481;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 name="Google Shape;487;p11"/>
            <p:cNvGrpSpPr/>
            <p:nvPr/>
          </p:nvGrpSpPr>
          <p:grpSpPr>
            <a:xfrm rot="-7479050">
              <a:off x="-2051246" y="-1642948"/>
              <a:ext cx="4889863" cy="3931229"/>
              <a:chOff x="7103825" y="-713112"/>
              <a:chExt cx="3785226" cy="3043150"/>
            </a:xfrm>
          </p:grpSpPr>
          <p:sp>
            <p:nvSpPr>
              <p:cNvPr id="488" name="Google Shape;488;p11"/>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9" name="Google Shape;489;p11"/>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grpSp>
          <p:nvGrpSpPr>
            <p:cNvPr id="490" name="Google Shape;490;p11"/>
            <p:cNvGrpSpPr/>
            <p:nvPr/>
          </p:nvGrpSpPr>
          <p:grpSpPr>
            <a:xfrm>
              <a:off x="-640220" y="-2653973"/>
              <a:ext cx="6191222" cy="6191222"/>
              <a:chOff x="-640220" y="-2502423"/>
              <a:chExt cx="6191222" cy="6191222"/>
            </a:xfrm>
          </p:grpSpPr>
          <p:sp>
            <p:nvSpPr>
              <p:cNvPr id="491" name="Google Shape;491;p11"/>
              <p:cNvSpPr/>
              <p:nvPr/>
            </p:nvSpPr>
            <p:spPr>
              <a:xfrm rot="-8100000">
                <a:off x="452224" y="-1781500"/>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1"/>
              <p:cNvSpPr/>
              <p:nvPr/>
            </p:nvSpPr>
            <p:spPr>
              <a:xfrm rot="-8100000">
                <a:off x="83608" y="-617740"/>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93" name="Shape 4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94" name="Shape 494"/>
        <p:cNvGrpSpPr/>
        <p:nvPr/>
      </p:nvGrpSpPr>
      <p:grpSpPr>
        <a:xfrm>
          <a:off x="0" y="0"/>
          <a:ext cx="0" cy="0"/>
          <a:chOff x="0" y="0"/>
          <a:chExt cx="0" cy="0"/>
        </a:xfrm>
      </p:grpSpPr>
      <p:sp>
        <p:nvSpPr>
          <p:cNvPr id="495" name="Google Shape;49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96" name="Google Shape;496;p13"/>
          <p:cNvSpPr txBox="1"/>
          <p:nvPr>
            <p:ph idx="1" type="subTitle"/>
          </p:nvPr>
        </p:nvSpPr>
        <p:spPr>
          <a:xfrm>
            <a:off x="720000" y="2244725"/>
            <a:ext cx="2661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7" name="Google Shape;497;p13"/>
          <p:cNvSpPr txBox="1"/>
          <p:nvPr>
            <p:ph idx="2" type="subTitle"/>
          </p:nvPr>
        </p:nvSpPr>
        <p:spPr>
          <a:xfrm>
            <a:off x="4366700" y="2244725"/>
            <a:ext cx="2661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8" name="Google Shape;498;p13"/>
          <p:cNvSpPr txBox="1"/>
          <p:nvPr>
            <p:ph idx="3" type="subTitle"/>
          </p:nvPr>
        </p:nvSpPr>
        <p:spPr>
          <a:xfrm>
            <a:off x="720000" y="3940900"/>
            <a:ext cx="2661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9" name="Google Shape;499;p13"/>
          <p:cNvSpPr txBox="1"/>
          <p:nvPr>
            <p:ph idx="4" type="subTitle"/>
          </p:nvPr>
        </p:nvSpPr>
        <p:spPr>
          <a:xfrm>
            <a:off x="4366700" y="3940900"/>
            <a:ext cx="2661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0" name="Google Shape;500;p13"/>
          <p:cNvSpPr txBox="1"/>
          <p:nvPr>
            <p:ph hasCustomPrompt="1" idx="5" type="title"/>
          </p:nvPr>
        </p:nvSpPr>
        <p:spPr>
          <a:xfrm>
            <a:off x="720003" y="1344775"/>
            <a:ext cx="1057500" cy="640200"/>
          </a:xfrm>
          <a:prstGeom prst="rect">
            <a:avLst/>
          </a:prstGeom>
          <a:noFill/>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1" name="Google Shape;501;p13"/>
          <p:cNvSpPr txBox="1"/>
          <p:nvPr>
            <p:ph hasCustomPrompt="1" idx="6" type="title"/>
          </p:nvPr>
        </p:nvSpPr>
        <p:spPr>
          <a:xfrm>
            <a:off x="720003" y="3040971"/>
            <a:ext cx="1057500" cy="640200"/>
          </a:xfrm>
          <a:prstGeom prst="rect">
            <a:avLst/>
          </a:prstGeom>
          <a:noFill/>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2" name="Google Shape;502;p13"/>
          <p:cNvSpPr txBox="1"/>
          <p:nvPr>
            <p:ph hasCustomPrompt="1" idx="7" type="title"/>
          </p:nvPr>
        </p:nvSpPr>
        <p:spPr>
          <a:xfrm>
            <a:off x="4366698" y="1344775"/>
            <a:ext cx="1057500" cy="640200"/>
          </a:xfrm>
          <a:prstGeom prst="rect">
            <a:avLst/>
          </a:prstGeom>
          <a:noFill/>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3" name="Google Shape;503;p13"/>
          <p:cNvSpPr txBox="1"/>
          <p:nvPr>
            <p:ph hasCustomPrompt="1" idx="8" type="title"/>
          </p:nvPr>
        </p:nvSpPr>
        <p:spPr>
          <a:xfrm>
            <a:off x="4366698" y="3040971"/>
            <a:ext cx="1057500" cy="640200"/>
          </a:xfrm>
          <a:prstGeom prst="rect">
            <a:avLst/>
          </a:prstGeom>
          <a:noFill/>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4" name="Google Shape;504;p13"/>
          <p:cNvSpPr txBox="1"/>
          <p:nvPr>
            <p:ph idx="9" type="subTitle"/>
          </p:nvPr>
        </p:nvSpPr>
        <p:spPr>
          <a:xfrm>
            <a:off x="720000" y="1918675"/>
            <a:ext cx="32337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Source Code Pro"/>
              <a:buNone/>
              <a:defRPr b="1" sz="1900">
                <a:latin typeface="IBM Plex Mono"/>
                <a:ea typeface="IBM Plex Mono"/>
                <a:cs typeface="IBM Plex Mono"/>
                <a:sym typeface="IBM Plex Mono"/>
              </a:defRPr>
            </a:lvl1pPr>
            <a:lvl2pPr lvl="1"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2pPr>
            <a:lvl3pPr lvl="2"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3pPr>
            <a:lvl4pPr lvl="3"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4pPr>
            <a:lvl5pPr lvl="4"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5pPr>
            <a:lvl6pPr lvl="5"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6pPr>
            <a:lvl7pPr lvl="6"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7pPr>
            <a:lvl8pPr lvl="7"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8pPr>
            <a:lvl9pPr lvl="8"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9pPr>
          </a:lstStyle>
          <a:p/>
        </p:txBody>
      </p:sp>
      <p:sp>
        <p:nvSpPr>
          <p:cNvPr id="505" name="Google Shape;505;p13"/>
          <p:cNvSpPr txBox="1"/>
          <p:nvPr>
            <p:ph idx="13" type="subTitle"/>
          </p:nvPr>
        </p:nvSpPr>
        <p:spPr>
          <a:xfrm>
            <a:off x="4366698" y="1918675"/>
            <a:ext cx="32337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Source Code Pro"/>
              <a:buNone/>
              <a:defRPr b="1" sz="1900">
                <a:latin typeface="IBM Plex Mono"/>
                <a:ea typeface="IBM Plex Mono"/>
                <a:cs typeface="IBM Plex Mono"/>
                <a:sym typeface="IBM Plex Mono"/>
              </a:defRPr>
            </a:lvl1pPr>
            <a:lvl2pPr lvl="1"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2pPr>
            <a:lvl3pPr lvl="2"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3pPr>
            <a:lvl4pPr lvl="3"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4pPr>
            <a:lvl5pPr lvl="4"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5pPr>
            <a:lvl6pPr lvl="5"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6pPr>
            <a:lvl7pPr lvl="6"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7pPr>
            <a:lvl8pPr lvl="7"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8pPr>
            <a:lvl9pPr lvl="8"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9pPr>
          </a:lstStyle>
          <a:p/>
        </p:txBody>
      </p:sp>
      <p:sp>
        <p:nvSpPr>
          <p:cNvPr id="506" name="Google Shape;506;p13"/>
          <p:cNvSpPr txBox="1"/>
          <p:nvPr>
            <p:ph idx="14" type="subTitle"/>
          </p:nvPr>
        </p:nvSpPr>
        <p:spPr>
          <a:xfrm>
            <a:off x="720000" y="3614801"/>
            <a:ext cx="32337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9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507" name="Google Shape;507;p13"/>
          <p:cNvSpPr txBox="1"/>
          <p:nvPr>
            <p:ph idx="15" type="subTitle"/>
          </p:nvPr>
        </p:nvSpPr>
        <p:spPr>
          <a:xfrm>
            <a:off x="4366698" y="3614801"/>
            <a:ext cx="32337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9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508" name="Google Shape;508;p13"/>
          <p:cNvGrpSpPr/>
          <p:nvPr/>
        </p:nvGrpSpPr>
        <p:grpSpPr>
          <a:xfrm>
            <a:off x="-808923" y="2711465"/>
            <a:ext cx="2097951" cy="3309497"/>
            <a:chOff x="-656523" y="2711465"/>
            <a:chExt cx="2097951" cy="3309497"/>
          </a:xfrm>
        </p:grpSpPr>
        <p:sp>
          <p:nvSpPr>
            <p:cNvPr id="509" name="Google Shape;509;p13"/>
            <p:cNvSpPr/>
            <p:nvPr/>
          </p:nvSpPr>
          <p:spPr>
            <a:xfrm flipH="1">
              <a:off x="-352474" y="4279466"/>
              <a:ext cx="1139424" cy="986746"/>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 name="Google Shape;510;p13"/>
            <p:cNvGrpSpPr/>
            <p:nvPr/>
          </p:nvGrpSpPr>
          <p:grpSpPr>
            <a:xfrm>
              <a:off x="323479" y="4682324"/>
              <a:ext cx="328346" cy="328531"/>
              <a:chOff x="3678700" y="407275"/>
              <a:chExt cx="708100" cy="708500"/>
            </a:xfrm>
          </p:grpSpPr>
          <p:sp>
            <p:nvSpPr>
              <p:cNvPr id="511" name="Google Shape;511;p13"/>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3"/>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3"/>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3"/>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3"/>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3"/>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3"/>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13"/>
            <p:cNvGrpSpPr/>
            <p:nvPr/>
          </p:nvGrpSpPr>
          <p:grpSpPr>
            <a:xfrm>
              <a:off x="-541317" y="2711465"/>
              <a:ext cx="1117945" cy="1598547"/>
              <a:chOff x="-541317" y="2711465"/>
              <a:chExt cx="1117945" cy="1598547"/>
            </a:xfrm>
          </p:grpSpPr>
          <p:sp>
            <p:nvSpPr>
              <p:cNvPr id="519" name="Google Shape;519;p13"/>
              <p:cNvSpPr/>
              <p:nvPr/>
            </p:nvSpPr>
            <p:spPr>
              <a:xfrm rot="8999999">
                <a:off x="-132025" y="2659081"/>
                <a:ext cx="246869" cy="1703314"/>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13"/>
              <p:cNvGrpSpPr/>
              <p:nvPr/>
            </p:nvGrpSpPr>
            <p:grpSpPr>
              <a:xfrm>
                <a:off x="442584" y="4120912"/>
                <a:ext cx="134044" cy="134013"/>
                <a:chOff x="1101075" y="2142375"/>
                <a:chExt cx="439200" cy="439100"/>
              </a:xfrm>
            </p:grpSpPr>
            <p:sp>
              <p:nvSpPr>
                <p:cNvPr id="521" name="Google Shape;521;p1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3" name="Google Shape;523;p13"/>
            <p:cNvGrpSpPr/>
            <p:nvPr/>
          </p:nvGrpSpPr>
          <p:grpSpPr>
            <a:xfrm rot="-9080766">
              <a:off x="-341725" y="3731687"/>
              <a:ext cx="1117904" cy="1598488"/>
              <a:chOff x="-541317" y="2711465"/>
              <a:chExt cx="1117945" cy="1598547"/>
            </a:xfrm>
          </p:grpSpPr>
          <p:sp>
            <p:nvSpPr>
              <p:cNvPr id="524" name="Google Shape;524;p13"/>
              <p:cNvSpPr/>
              <p:nvPr/>
            </p:nvSpPr>
            <p:spPr>
              <a:xfrm rot="8999999">
                <a:off x="-132025" y="2659081"/>
                <a:ext cx="246869" cy="1703314"/>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 name="Google Shape;525;p13"/>
              <p:cNvGrpSpPr/>
              <p:nvPr/>
            </p:nvGrpSpPr>
            <p:grpSpPr>
              <a:xfrm>
                <a:off x="442584" y="4120912"/>
                <a:ext cx="134044" cy="134013"/>
                <a:chOff x="1101075" y="2142375"/>
                <a:chExt cx="439200" cy="439100"/>
              </a:xfrm>
            </p:grpSpPr>
            <p:sp>
              <p:nvSpPr>
                <p:cNvPr id="526" name="Google Shape;526;p1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 name="Google Shape;528;p13"/>
            <p:cNvGrpSpPr/>
            <p:nvPr/>
          </p:nvGrpSpPr>
          <p:grpSpPr>
            <a:xfrm rot="10800000">
              <a:off x="323483" y="4422415"/>
              <a:ext cx="1117945" cy="1598547"/>
              <a:chOff x="-541317" y="2711465"/>
              <a:chExt cx="1117945" cy="1598547"/>
            </a:xfrm>
          </p:grpSpPr>
          <p:sp>
            <p:nvSpPr>
              <p:cNvPr id="529" name="Google Shape;529;p13"/>
              <p:cNvSpPr/>
              <p:nvPr/>
            </p:nvSpPr>
            <p:spPr>
              <a:xfrm rot="8999999">
                <a:off x="-132025" y="2659081"/>
                <a:ext cx="246869" cy="1703314"/>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13"/>
              <p:cNvGrpSpPr/>
              <p:nvPr/>
            </p:nvGrpSpPr>
            <p:grpSpPr>
              <a:xfrm>
                <a:off x="442584" y="4120912"/>
                <a:ext cx="134044" cy="134013"/>
                <a:chOff x="1101075" y="2142375"/>
                <a:chExt cx="439200" cy="439100"/>
              </a:xfrm>
            </p:grpSpPr>
            <p:sp>
              <p:nvSpPr>
                <p:cNvPr id="531" name="Google Shape;531;p1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3" name="Google Shape;533;p13"/>
          <p:cNvGrpSpPr/>
          <p:nvPr/>
        </p:nvGrpSpPr>
        <p:grpSpPr>
          <a:xfrm>
            <a:off x="6470875" y="-1735180"/>
            <a:ext cx="4257000" cy="4171657"/>
            <a:chOff x="6394675" y="-1658980"/>
            <a:chExt cx="4257000" cy="4171657"/>
          </a:xfrm>
        </p:grpSpPr>
        <p:grpSp>
          <p:nvGrpSpPr>
            <p:cNvPr id="534" name="Google Shape;534;p13"/>
            <p:cNvGrpSpPr/>
            <p:nvPr/>
          </p:nvGrpSpPr>
          <p:grpSpPr>
            <a:xfrm flipH="1" rot="-2700000">
              <a:off x="7289785" y="-1246897"/>
              <a:ext cx="2552124" cy="3347490"/>
              <a:chOff x="2976325" y="908175"/>
              <a:chExt cx="4028179" cy="5283555"/>
            </a:xfrm>
          </p:grpSpPr>
          <p:sp>
            <p:nvSpPr>
              <p:cNvPr id="535" name="Google Shape;535;p13"/>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3"/>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3"/>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13"/>
            <p:cNvSpPr/>
            <p:nvPr/>
          </p:nvSpPr>
          <p:spPr>
            <a:xfrm>
              <a:off x="6394675" y="0"/>
              <a:ext cx="284119" cy="246048"/>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3"/>
            <p:cNvSpPr/>
            <p:nvPr/>
          </p:nvSpPr>
          <p:spPr>
            <a:xfrm>
              <a:off x="6627600" y="-49075"/>
              <a:ext cx="570546" cy="494095"/>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13"/>
          <p:cNvGrpSpPr/>
          <p:nvPr/>
        </p:nvGrpSpPr>
        <p:grpSpPr>
          <a:xfrm>
            <a:off x="-113888" y="229201"/>
            <a:ext cx="1891393" cy="134100"/>
            <a:chOff x="-113888" y="229201"/>
            <a:chExt cx="1891393" cy="134100"/>
          </a:xfrm>
        </p:grpSpPr>
        <p:sp>
          <p:nvSpPr>
            <p:cNvPr id="541" name="Google Shape;541;p13"/>
            <p:cNvSpPr/>
            <p:nvPr/>
          </p:nvSpPr>
          <p:spPr>
            <a:xfrm>
              <a:off x="1643404" y="2292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 name="Google Shape;542;p13"/>
            <p:cNvCxnSpPr/>
            <p:nvPr/>
          </p:nvCxnSpPr>
          <p:spPr>
            <a:xfrm rot="10800000">
              <a:off x="783712" y="-601348"/>
              <a:ext cx="0" cy="1795200"/>
            </a:xfrm>
            <a:prstGeom prst="straightConnector1">
              <a:avLst/>
            </a:prstGeom>
            <a:noFill/>
            <a:ln cap="flat" cmpd="sng" w="9525">
              <a:solidFill>
                <a:schemeClr val="dk2"/>
              </a:solidFill>
              <a:prstDash val="solid"/>
              <a:round/>
              <a:headEnd len="med" w="med" type="none"/>
              <a:tailEnd len="med" w="med" type="none"/>
            </a:ln>
          </p:spPr>
        </p:cxnSp>
        <p:sp>
          <p:nvSpPr>
            <p:cNvPr id="543" name="Google Shape;543;p13"/>
            <p:cNvSpPr/>
            <p:nvPr/>
          </p:nvSpPr>
          <p:spPr>
            <a:xfrm>
              <a:off x="1673517" y="2593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44" name="Shape 544"/>
        <p:cNvGrpSpPr/>
        <p:nvPr/>
      </p:nvGrpSpPr>
      <p:grpSpPr>
        <a:xfrm>
          <a:off x="0" y="0"/>
          <a:ext cx="0" cy="0"/>
          <a:chOff x="0" y="0"/>
          <a:chExt cx="0" cy="0"/>
        </a:xfrm>
      </p:grpSpPr>
      <p:sp>
        <p:nvSpPr>
          <p:cNvPr id="545" name="Google Shape;545;p14"/>
          <p:cNvSpPr txBox="1"/>
          <p:nvPr>
            <p:ph type="title"/>
          </p:nvPr>
        </p:nvSpPr>
        <p:spPr>
          <a:xfrm>
            <a:off x="713225" y="3349250"/>
            <a:ext cx="6691200" cy="5319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46" name="Google Shape;546;p14"/>
          <p:cNvSpPr txBox="1"/>
          <p:nvPr>
            <p:ph idx="1" type="subTitle"/>
          </p:nvPr>
        </p:nvSpPr>
        <p:spPr>
          <a:xfrm>
            <a:off x="713225" y="1511313"/>
            <a:ext cx="6691200" cy="1478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8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547" name="Shape 547"/>
        <p:cNvGrpSpPr/>
        <p:nvPr/>
      </p:nvGrpSpPr>
      <p:grpSpPr>
        <a:xfrm>
          <a:off x="0" y="0"/>
          <a:ext cx="0" cy="0"/>
          <a:chOff x="0" y="0"/>
          <a:chExt cx="0" cy="0"/>
        </a:xfrm>
      </p:grpSpPr>
      <p:sp>
        <p:nvSpPr>
          <p:cNvPr id="548" name="Google Shape;548;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549" name="Google Shape;549;p15"/>
          <p:cNvGrpSpPr/>
          <p:nvPr/>
        </p:nvGrpSpPr>
        <p:grpSpPr>
          <a:xfrm>
            <a:off x="4967675" y="4931713"/>
            <a:ext cx="439200" cy="439100"/>
            <a:chOff x="1101075" y="2142375"/>
            <a:chExt cx="439200" cy="439100"/>
          </a:xfrm>
        </p:grpSpPr>
        <p:sp>
          <p:nvSpPr>
            <p:cNvPr id="550" name="Google Shape;550;p1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15"/>
          <p:cNvGrpSpPr/>
          <p:nvPr/>
        </p:nvGrpSpPr>
        <p:grpSpPr>
          <a:xfrm>
            <a:off x="2176605" y="-3695660"/>
            <a:ext cx="7317722" cy="6983297"/>
            <a:chOff x="2100405" y="-3619460"/>
            <a:chExt cx="7317722" cy="6983297"/>
          </a:xfrm>
        </p:grpSpPr>
        <p:sp>
          <p:nvSpPr>
            <p:cNvPr id="553" name="Google Shape;553;p15"/>
            <p:cNvSpPr/>
            <p:nvPr/>
          </p:nvSpPr>
          <p:spPr>
            <a:xfrm flipH="1" rot="8100000">
              <a:off x="3778999" y="-2106462"/>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15"/>
            <p:cNvGrpSpPr/>
            <p:nvPr/>
          </p:nvGrpSpPr>
          <p:grpSpPr>
            <a:xfrm rot="2700000">
              <a:off x="7787417" y="120497"/>
              <a:ext cx="582044" cy="582419"/>
              <a:chOff x="959750" y="3039275"/>
              <a:chExt cx="582050" cy="582425"/>
            </a:xfrm>
          </p:grpSpPr>
          <p:sp>
            <p:nvSpPr>
              <p:cNvPr id="555" name="Google Shape;555;p1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5"/>
            <p:cNvGrpSpPr/>
            <p:nvPr/>
          </p:nvGrpSpPr>
          <p:grpSpPr>
            <a:xfrm rot="2700000">
              <a:off x="8310742" y="-75303"/>
              <a:ext cx="582044" cy="582419"/>
              <a:chOff x="959750" y="3039275"/>
              <a:chExt cx="582050" cy="582425"/>
            </a:xfrm>
          </p:grpSpPr>
          <p:sp>
            <p:nvSpPr>
              <p:cNvPr id="563" name="Google Shape;563;p1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 name="Google Shape;570;p15"/>
            <p:cNvSpPr/>
            <p:nvPr/>
          </p:nvSpPr>
          <p:spPr>
            <a:xfrm rot="5400000">
              <a:off x="8142048" y="-57566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5"/>
            <p:cNvSpPr/>
            <p:nvPr/>
          </p:nvSpPr>
          <p:spPr>
            <a:xfrm rot="10800000">
              <a:off x="8365398" y="-290023"/>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5"/>
            <p:cNvSpPr/>
            <p:nvPr/>
          </p:nvSpPr>
          <p:spPr>
            <a:xfrm rot="10800000">
              <a:off x="8490148" y="2"/>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5"/>
            <p:cNvSpPr/>
            <p:nvPr/>
          </p:nvSpPr>
          <p:spPr>
            <a:xfrm flipH="1" rot="-2700000">
              <a:off x="3192849" y="-2898537"/>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15"/>
          <p:cNvGrpSpPr/>
          <p:nvPr/>
        </p:nvGrpSpPr>
        <p:grpSpPr>
          <a:xfrm>
            <a:off x="-2424242" y="2074146"/>
            <a:ext cx="6274943" cy="6257753"/>
            <a:chOff x="-2447692" y="2022396"/>
            <a:chExt cx="6274943" cy="6257753"/>
          </a:xfrm>
        </p:grpSpPr>
        <p:grpSp>
          <p:nvGrpSpPr>
            <p:cNvPr id="575" name="Google Shape;575;p15"/>
            <p:cNvGrpSpPr/>
            <p:nvPr/>
          </p:nvGrpSpPr>
          <p:grpSpPr>
            <a:xfrm flipH="1" rot="10800000">
              <a:off x="-25334" y="4406387"/>
              <a:ext cx="1538562" cy="971589"/>
              <a:chOff x="-191059" y="95963"/>
              <a:chExt cx="1538562" cy="971589"/>
            </a:xfrm>
          </p:grpSpPr>
          <p:grpSp>
            <p:nvGrpSpPr>
              <p:cNvPr id="576" name="Google Shape;576;p15"/>
              <p:cNvGrpSpPr/>
              <p:nvPr/>
            </p:nvGrpSpPr>
            <p:grpSpPr>
              <a:xfrm>
                <a:off x="-191059" y="201619"/>
                <a:ext cx="904284" cy="865933"/>
                <a:chOff x="2038491" y="-937756"/>
                <a:chExt cx="904284" cy="865933"/>
              </a:xfrm>
            </p:grpSpPr>
            <p:grpSp>
              <p:nvGrpSpPr>
                <p:cNvPr id="577" name="Google Shape;577;p15"/>
                <p:cNvGrpSpPr/>
                <p:nvPr/>
              </p:nvGrpSpPr>
              <p:grpSpPr>
                <a:xfrm>
                  <a:off x="2096570" y="-863491"/>
                  <a:ext cx="717621" cy="717392"/>
                  <a:chOff x="1483457" y="3953671"/>
                  <a:chExt cx="717621" cy="717392"/>
                </a:xfrm>
              </p:grpSpPr>
              <p:sp>
                <p:nvSpPr>
                  <p:cNvPr id="578" name="Google Shape;578;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15"/>
              <p:cNvGrpSpPr/>
              <p:nvPr/>
            </p:nvGrpSpPr>
            <p:grpSpPr>
              <a:xfrm>
                <a:off x="584533" y="95963"/>
                <a:ext cx="473483" cy="453403"/>
                <a:chOff x="2038491" y="-937756"/>
                <a:chExt cx="904284" cy="865933"/>
              </a:xfrm>
            </p:grpSpPr>
            <p:grpSp>
              <p:nvGrpSpPr>
                <p:cNvPr id="585" name="Google Shape;585;p15"/>
                <p:cNvGrpSpPr/>
                <p:nvPr/>
              </p:nvGrpSpPr>
              <p:grpSpPr>
                <a:xfrm>
                  <a:off x="2096570" y="-863491"/>
                  <a:ext cx="717621" cy="717392"/>
                  <a:chOff x="1483457" y="3953671"/>
                  <a:chExt cx="717621" cy="717392"/>
                </a:xfrm>
              </p:grpSpPr>
              <p:sp>
                <p:nvSpPr>
                  <p:cNvPr id="586" name="Google Shape;586;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 name="Google Shape;591;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15"/>
              <p:cNvGrpSpPr/>
              <p:nvPr/>
            </p:nvGrpSpPr>
            <p:grpSpPr>
              <a:xfrm>
                <a:off x="530445" y="481913"/>
                <a:ext cx="473483" cy="453403"/>
                <a:chOff x="2038491" y="-937756"/>
                <a:chExt cx="904284" cy="865933"/>
              </a:xfrm>
            </p:grpSpPr>
            <p:grpSp>
              <p:nvGrpSpPr>
                <p:cNvPr id="593" name="Google Shape;593;p15"/>
                <p:cNvGrpSpPr/>
                <p:nvPr/>
              </p:nvGrpSpPr>
              <p:grpSpPr>
                <a:xfrm>
                  <a:off x="2096570" y="-863491"/>
                  <a:ext cx="717621" cy="717392"/>
                  <a:chOff x="1483457" y="3953671"/>
                  <a:chExt cx="717621" cy="717392"/>
                </a:xfrm>
              </p:grpSpPr>
              <p:sp>
                <p:nvSpPr>
                  <p:cNvPr id="594" name="Google Shape;594;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15"/>
              <p:cNvGrpSpPr/>
              <p:nvPr/>
            </p:nvGrpSpPr>
            <p:grpSpPr>
              <a:xfrm>
                <a:off x="874020" y="312788"/>
                <a:ext cx="473483" cy="453403"/>
                <a:chOff x="2038491" y="-937756"/>
                <a:chExt cx="904284" cy="865933"/>
              </a:xfrm>
            </p:grpSpPr>
            <p:grpSp>
              <p:nvGrpSpPr>
                <p:cNvPr id="601" name="Google Shape;601;p15"/>
                <p:cNvGrpSpPr/>
                <p:nvPr/>
              </p:nvGrpSpPr>
              <p:grpSpPr>
                <a:xfrm>
                  <a:off x="2096570" y="-863491"/>
                  <a:ext cx="717621" cy="717392"/>
                  <a:chOff x="1483457" y="3953671"/>
                  <a:chExt cx="717621" cy="717392"/>
                </a:xfrm>
              </p:grpSpPr>
              <p:sp>
                <p:nvSpPr>
                  <p:cNvPr id="602" name="Google Shape;602;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 name="Google Shape;607;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8" name="Google Shape;608;p15"/>
            <p:cNvGrpSpPr/>
            <p:nvPr/>
          </p:nvGrpSpPr>
          <p:grpSpPr>
            <a:xfrm flipH="1" rot="-3320950">
              <a:off x="-1885521" y="3185658"/>
              <a:ext cx="4889863" cy="3931229"/>
              <a:chOff x="7103825" y="-713112"/>
              <a:chExt cx="3785226" cy="3043150"/>
            </a:xfrm>
          </p:grpSpPr>
          <p:sp>
            <p:nvSpPr>
              <p:cNvPr id="609" name="Google Shape;609;p15"/>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15"/>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sp>
          <p:nvSpPr>
            <p:cNvPr id="611" name="Google Shape;611;p15"/>
            <p:cNvSpPr/>
            <p:nvPr/>
          </p:nvSpPr>
          <p:spPr>
            <a:xfrm flipH="1" rot="-2700000">
              <a:off x="249333" y="3270782"/>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 name="Google Shape;612;p15"/>
            <p:cNvGrpSpPr/>
            <p:nvPr/>
          </p:nvGrpSpPr>
          <p:grpSpPr>
            <a:xfrm rot="5400000">
              <a:off x="1987130" y="4230949"/>
              <a:ext cx="88142" cy="1137387"/>
              <a:chOff x="3054755" y="4367024"/>
              <a:chExt cx="88142" cy="1137387"/>
            </a:xfrm>
          </p:grpSpPr>
          <p:sp>
            <p:nvSpPr>
              <p:cNvPr id="613" name="Google Shape;613;p15"/>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5"/>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615" name="Shape 615"/>
        <p:cNvGrpSpPr/>
        <p:nvPr/>
      </p:nvGrpSpPr>
      <p:grpSpPr>
        <a:xfrm>
          <a:off x="0" y="0"/>
          <a:ext cx="0" cy="0"/>
          <a:chOff x="0" y="0"/>
          <a:chExt cx="0" cy="0"/>
        </a:xfrm>
      </p:grpSpPr>
      <p:sp>
        <p:nvSpPr>
          <p:cNvPr id="616" name="Google Shape;616;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617" name="Google Shape;617;p16"/>
          <p:cNvGrpSpPr/>
          <p:nvPr/>
        </p:nvGrpSpPr>
        <p:grpSpPr>
          <a:xfrm>
            <a:off x="7810267" y="-622132"/>
            <a:ext cx="2587792" cy="2725916"/>
            <a:chOff x="7810267" y="-622132"/>
            <a:chExt cx="2587792" cy="2725916"/>
          </a:xfrm>
        </p:grpSpPr>
        <p:grpSp>
          <p:nvGrpSpPr>
            <p:cNvPr id="618" name="Google Shape;618;p16"/>
            <p:cNvGrpSpPr/>
            <p:nvPr/>
          </p:nvGrpSpPr>
          <p:grpSpPr>
            <a:xfrm>
              <a:off x="8520988" y="-90875"/>
              <a:ext cx="904666" cy="726121"/>
              <a:chOff x="7945225" y="4302000"/>
              <a:chExt cx="904666" cy="726121"/>
            </a:xfrm>
          </p:grpSpPr>
          <p:sp>
            <p:nvSpPr>
              <p:cNvPr id="619" name="Google Shape;619;p16"/>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6"/>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6"/>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16"/>
            <p:cNvGrpSpPr/>
            <p:nvPr/>
          </p:nvGrpSpPr>
          <p:grpSpPr>
            <a:xfrm>
              <a:off x="8869019" y="-622132"/>
              <a:ext cx="325154" cy="1788670"/>
              <a:chOff x="8869019" y="-622132"/>
              <a:chExt cx="325154" cy="1788670"/>
            </a:xfrm>
          </p:grpSpPr>
          <p:sp>
            <p:nvSpPr>
              <p:cNvPr id="623" name="Google Shape;623;p16"/>
              <p:cNvSpPr/>
              <p:nvPr/>
            </p:nvSpPr>
            <p:spPr>
              <a:xfrm rot="10800000">
                <a:off x="8869019" y="-622132"/>
                <a:ext cx="246869" cy="1703243"/>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chemeClr val="dk2">
                      <a:alpha val="31360"/>
                    </a:schemeClr>
                  </a:gs>
                  <a:gs pos="100000">
                    <a:srgbClr val="FFFFFF">
                      <a:alpha val="0"/>
                      <a:alpha val="3136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 name="Google Shape;624;p16"/>
              <p:cNvGrpSpPr/>
              <p:nvPr/>
            </p:nvGrpSpPr>
            <p:grpSpPr>
              <a:xfrm rot="1800062">
                <a:off x="9035610" y="1007995"/>
                <a:ext cx="134040" cy="134009"/>
                <a:chOff x="1101075" y="2142375"/>
                <a:chExt cx="439200" cy="439100"/>
              </a:xfrm>
            </p:grpSpPr>
            <p:sp>
              <p:nvSpPr>
                <p:cNvPr id="625" name="Google Shape;625;p1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7" name="Google Shape;627;p16"/>
            <p:cNvSpPr/>
            <p:nvPr/>
          </p:nvSpPr>
          <p:spPr>
            <a:xfrm rot="2700000">
              <a:off x="8482428" y="-422541"/>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6"/>
            <p:cNvSpPr/>
            <p:nvPr/>
          </p:nvSpPr>
          <p:spPr>
            <a:xfrm rot="2700000">
              <a:off x="8744103" y="-213191"/>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16"/>
          <p:cNvGrpSpPr/>
          <p:nvPr/>
        </p:nvGrpSpPr>
        <p:grpSpPr>
          <a:xfrm>
            <a:off x="8332551" y="-7"/>
            <a:ext cx="2386151" cy="3293873"/>
            <a:chOff x="8256351" y="-7"/>
            <a:chExt cx="2386151" cy="3293873"/>
          </a:xfrm>
        </p:grpSpPr>
        <p:pic>
          <p:nvPicPr>
            <p:cNvPr id="630" name="Google Shape;630;p16"/>
            <p:cNvPicPr preferRelativeResize="0"/>
            <p:nvPr/>
          </p:nvPicPr>
          <p:blipFill rotWithShape="1">
            <a:blip r:embed="rId2">
              <a:alphaModFix/>
            </a:blip>
            <a:srcRect b="26177" l="16960" r="7121" t="24718"/>
            <a:stretch/>
          </p:blipFill>
          <p:spPr>
            <a:xfrm rot="5400000">
              <a:off x="7886227" y="537590"/>
              <a:ext cx="3126400" cy="2386151"/>
            </a:xfrm>
            <a:prstGeom prst="rect">
              <a:avLst/>
            </a:prstGeom>
            <a:noFill/>
            <a:ln>
              <a:noFill/>
            </a:ln>
          </p:spPr>
        </p:pic>
        <p:grpSp>
          <p:nvGrpSpPr>
            <p:cNvPr id="631" name="Google Shape;631;p16"/>
            <p:cNvGrpSpPr/>
            <p:nvPr/>
          </p:nvGrpSpPr>
          <p:grpSpPr>
            <a:xfrm rot="10800000">
              <a:off x="8452444" y="-7"/>
              <a:ext cx="325154" cy="1788670"/>
              <a:chOff x="8869019" y="-622132"/>
              <a:chExt cx="325154" cy="1788670"/>
            </a:xfrm>
          </p:grpSpPr>
          <p:sp>
            <p:nvSpPr>
              <p:cNvPr id="632" name="Google Shape;632;p16"/>
              <p:cNvSpPr/>
              <p:nvPr/>
            </p:nvSpPr>
            <p:spPr>
              <a:xfrm rot="10800000">
                <a:off x="8869019" y="-622132"/>
                <a:ext cx="246869" cy="1703243"/>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chemeClr val="lt2">
                      <a:alpha val="31360"/>
                    </a:schemeClr>
                  </a:gs>
                  <a:gs pos="40000">
                    <a:srgbClr val="FF9900">
                      <a:alpha val="40784"/>
                      <a:alpha val="31360"/>
                    </a:srgbClr>
                  </a:gs>
                  <a:gs pos="100000">
                    <a:srgbClr val="FFFFFF">
                      <a:alpha val="0"/>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16"/>
              <p:cNvGrpSpPr/>
              <p:nvPr/>
            </p:nvGrpSpPr>
            <p:grpSpPr>
              <a:xfrm rot="1800062">
                <a:off x="9035610" y="1007995"/>
                <a:ext cx="134040" cy="134009"/>
                <a:chOff x="1101075" y="2142375"/>
                <a:chExt cx="439200" cy="439100"/>
              </a:xfrm>
            </p:grpSpPr>
            <p:sp>
              <p:nvSpPr>
                <p:cNvPr id="634" name="Google Shape;634;p1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6" name="Google Shape;636;p16"/>
          <p:cNvGrpSpPr/>
          <p:nvPr/>
        </p:nvGrpSpPr>
        <p:grpSpPr>
          <a:xfrm>
            <a:off x="-213525" y="171225"/>
            <a:ext cx="439200" cy="439100"/>
            <a:chOff x="1101075" y="2142375"/>
            <a:chExt cx="439200" cy="439100"/>
          </a:xfrm>
        </p:grpSpPr>
        <p:sp>
          <p:nvSpPr>
            <p:cNvPr id="637" name="Google Shape;637;p1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16"/>
          <p:cNvGrpSpPr/>
          <p:nvPr/>
        </p:nvGrpSpPr>
        <p:grpSpPr>
          <a:xfrm>
            <a:off x="-1262974" y="3161328"/>
            <a:ext cx="4822591" cy="2934500"/>
            <a:chOff x="-1186774" y="3161328"/>
            <a:chExt cx="4822591" cy="2934500"/>
          </a:xfrm>
        </p:grpSpPr>
        <p:pic>
          <p:nvPicPr>
            <p:cNvPr id="640" name="Google Shape;640;p16"/>
            <p:cNvPicPr preferRelativeResize="0"/>
            <p:nvPr/>
          </p:nvPicPr>
          <p:blipFill rotWithShape="1">
            <a:blip r:embed="rId2">
              <a:alphaModFix/>
            </a:blip>
            <a:srcRect b="26177" l="16960" r="7121" t="24718"/>
            <a:stretch/>
          </p:blipFill>
          <p:spPr>
            <a:xfrm rot="5400000">
              <a:off x="-1534175" y="3508728"/>
              <a:ext cx="2934500" cy="2239699"/>
            </a:xfrm>
            <a:prstGeom prst="rect">
              <a:avLst/>
            </a:prstGeom>
            <a:noFill/>
            <a:ln>
              <a:noFill/>
            </a:ln>
          </p:spPr>
        </p:pic>
        <p:sp>
          <p:nvSpPr>
            <p:cNvPr id="641" name="Google Shape;641;p16"/>
            <p:cNvSpPr/>
            <p:nvPr/>
          </p:nvSpPr>
          <p:spPr>
            <a:xfrm rot="-5400000">
              <a:off x="-184180" y="3596444"/>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 name="Google Shape;642;p16"/>
            <p:cNvGrpSpPr/>
            <p:nvPr/>
          </p:nvGrpSpPr>
          <p:grpSpPr>
            <a:xfrm>
              <a:off x="58899" y="4608583"/>
              <a:ext cx="604346" cy="657081"/>
              <a:chOff x="58899" y="4608583"/>
              <a:chExt cx="604346" cy="657081"/>
            </a:xfrm>
          </p:grpSpPr>
          <p:grpSp>
            <p:nvGrpSpPr>
              <p:cNvPr id="643" name="Google Shape;643;p16"/>
              <p:cNvGrpSpPr/>
              <p:nvPr/>
            </p:nvGrpSpPr>
            <p:grpSpPr>
              <a:xfrm rot="10800000">
                <a:off x="58899" y="4608583"/>
                <a:ext cx="328346" cy="328531"/>
                <a:chOff x="3678700" y="407275"/>
                <a:chExt cx="708100" cy="708500"/>
              </a:xfrm>
            </p:grpSpPr>
            <p:sp>
              <p:nvSpPr>
                <p:cNvPr id="644" name="Google Shape;644;p16"/>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6"/>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6"/>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6"/>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6"/>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6"/>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6"/>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16"/>
              <p:cNvGrpSpPr/>
              <p:nvPr/>
            </p:nvGrpSpPr>
            <p:grpSpPr>
              <a:xfrm rot="10800000">
                <a:off x="334899" y="4608583"/>
                <a:ext cx="328346" cy="328531"/>
                <a:chOff x="3678700" y="407275"/>
                <a:chExt cx="708100" cy="708500"/>
              </a:xfrm>
            </p:grpSpPr>
            <p:sp>
              <p:nvSpPr>
                <p:cNvPr id="652" name="Google Shape;652;p16"/>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6"/>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6"/>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6"/>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6"/>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16"/>
              <p:cNvGrpSpPr/>
              <p:nvPr/>
            </p:nvGrpSpPr>
            <p:grpSpPr>
              <a:xfrm rot="10800000">
                <a:off x="282574" y="4937133"/>
                <a:ext cx="328346" cy="328531"/>
                <a:chOff x="3678700" y="407275"/>
                <a:chExt cx="708100" cy="708500"/>
              </a:xfrm>
            </p:grpSpPr>
            <p:sp>
              <p:nvSpPr>
                <p:cNvPr id="660" name="Google Shape;660;p16"/>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6"/>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6"/>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6"/>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6"/>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6"/>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6"/>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7" name="Google Shape;667;p16"/>
            <p:cNvGrpSpPr/>
            <p:nvPr/>
          </p:nvGrpSpPr>
          <p:grpSpPr>
            <a:xfrm>
              <a:off x="-923150" y="4796551"/>
              <a:ext cx="4558967" cy="134100"/>
              <a:chOff x="796100" y="3019701"/>
              <a:chExt cx="4558967" cy="134100"/>
            </a:xfrm>
          </p:grpSpPr>
          <p:sp>
            <p:nvSpPr>
              <p:cNvPr id="668" name="Google Shape;668;p16"/>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9" name="Google Shape;669;p16"/>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670" name="Google Shape;670;p16"/>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671" name="Shape 671"/>
        <p:cNvGrpSpPr/>
        <p:nvPr/>
      </p:nvGrpSpPr>
      <p:grpSpPr>
        <a:xfrm>
          <a:off x="0" y="0"/>
          <a:ext cx="0" cy="0"/>
          <a:chOff x="0" y="0"/>
          <a:chExt cx="0" cy="0"/>
        </a:xfrm>
      </p:grpSpPr>
      <p:sp>
        <p:nvSpPr>
          <p:cNvPr id="672" name="Google Shape;672;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673" name="Google Shape;673;p17"/>
          <p:cNvGrpSpPr/>
          <p:nvPr/>
        </p:nvGrpSpPr>
        <p:grpSpPr>
          <a:xfrm>
            <a:off x="-2176650" y="-112745"/>
            <a:ext cx="4680670" cy="5935195"/>
            <a:chOff x="-2176650" y="-112745"/>
            <a:chExt cx="4680670" cy="5935195"/>
          </a:xfrm>
        </p:grpSpPr>
        <p:grpSp>
          <p:nvGrpSpPr>
            <p:cNvPr id="674" name="Google Shape;674;p17"/>
            <p:cNvGrpSpPr/>
            <p:nvPr/>
          </p:nvGrpSpPr>
          <p:grpSpPr>
            <a:xfrm>
              <a:off x="-2176650" y="-112745"/>
              <a:ext cx="4680670" cy="5935195"/>
              <a:chOff x="-2176650" y="-112745"/>
              <a:chExt cx="4680670" cy="5935195"/>
            </a:xfrm>
          </p:grpSpPr>
          <p:sp>
            <p:nvSpPr>
              <p:cNvPr id="675" name="Google Shape;675;p17"/>
              <p:cNvSpPr/>
              <p:nvPr/>
            </p:nvSpPr>
            <p:spPr>
              <a:xfrm rot="-2700000">
                <a:off x="-1523974" y="2178291"/>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17"/>
              <p:cNvGrpSpPr/>
              <p:nvPr/>
            </p:nvGrpSpPr>
            <p:grpSpPr>
              <a:xfrm rot="-2700000">
                <a:off x="10491" y="4440580"/>
                <a:ext cx="582044" cy="582419"/>
                <a:chOff x="959750" y="3039275"/>
                <a:chExt cx="582050" cy="582425"/>
              </a:xfrm>
            </p:grpSpPr>
            <p:sp>
              <p:nvSpPr>
                <p:cNvPr id="677" name="Google Shape;677;p17"/>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7"/>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7"/>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7"/>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7"/>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7"/>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7"/>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17"/>
              <p:cNvGrpSpPr/>
              <p:nvPr/>
            </p:nvGrpSpPr>
            <p:grpSpPr>
              <a:xfrm rot="-2700000">
                <a:off x="-183259" y="2704590"/>
                <a:ext cx="582044" cy="582419"/>
                <a:chOff x="959750" y="3039275"/>
                <a:chExt cx="582050" cy="582425"/>
              </a:xfrm>
            </p:grpSpPr>
            <p:sp>
              <p:nvSpPr>
                <p:cNvPr id="685" name="Google Shape;685;p17"/>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7"/>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7"/>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7"/>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7"/>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7"/>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7"/>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 name="Google Shape;692;p17"/>
              <p:cNvSpPr/>
              <p:nvPr/>
            </p:nvSpPr>
            <p:spPr>
              <a:xfrm flipH="1" rot="2700000">
                <a:off x="-1073899" y="473691"/>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17"/>
            <p:cNvGrpSpPr/>
            <p:nvPr/>
          </p:nvGrpSpPr>
          <p:grpSpPr>
            <a:xfrm>
              <a:off x="-234425" y="3727550"/>
              <a:ext cx="439200" cy="439100"/>
              <a:chOff x="1101075" y="2142375"/>
              <a:chExt cx="439200" cy="439100"/>
            </a:xfrm>
          </p:grpSpPr>
          <p:sp>
            <p:nvSpPr>
              <p:cNvPr id="694" name="Google Shape;694;p1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17"/>
            <p:cNvGrpSpPr/>
            <p:nvPr/>
          </p:nvGrpSpPr>
          <p:grpSpPr>
            <a:xfrm rot="10800000">
              <a:off x="713225" y="4931225"/>
              <a:ext cx="439200" cy="439100"/>
              <a:chOff x="1101075" y="2142375"/>
              <a:chExt cx="439200" cy="439100"/>
            </a:xfrm>
          </p:grpSpPr>
          <p:sp>
            <p:nvSpPr>
              <p:cNvPr id="697" name="Google Shape;697;p1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9" name="Google Shape;699;p17"/>
          <p:cNvGrpSpPr/>
          <p:nvPr/>
        </p:nvGrpSpPr>
        <p:grpSpPr>
          <a:xfrm>
            <a:off x="6642300" y="-415701"/>
            <a:ext cx="4558967" cy="1887075"/>
            <a:chOff x="6566100" y="-415701"/>
            <a:chExt cx="4558967" cy="1887075"/>
          </a:xfrm>
        </p:grpSpPr>
        <p:pic>
          <p:nvPicPr>
            <p:cNvPr id="700" name="Google Shape;700;p17"/>
            <p:cNvPicPr preferRelativeResize="0"/>
            <p:nvPr/>
          </p:nvPicPr>
          <p:blipFill rotWithShape="1">
            <a:blip r:embed="rId2">
              <a:alphaModFix/>
            </a:blip>
            <a:srcRect b="26177" l="16960" r="7121" t="24718"/>
            <a:stretch/>
          </p:blipFill>
          <p:spPr>
            <a:xfrm>
              <a:off x="8278550" y="-392375"/>
              <a:ext cx="2441950" cy="1863749"/>
            </a:xfrm>
            <a:prstGeom prst="rect">
              <a:avLst/>
            </a:prstGeom>
            <a:noFill/>
            <a:ln>
              <a:noFill/>
            </a:ln>
          </p:spPr>
        </p:pic>
        <p:grpSp>
          <p:nvGrpSpPr>
            <p:cNvPr id="701" name="Google Shape;701;p17"/>
            <p:cNvGrpSpPr/>
            <p:nvPr/>
          </p:nvGrpSpPr>
          <p:grpSpPr>
            <a:xfrm rot="5400000">
              <a:off x="7714062" y="-991384"/>
              <a:ext cx="1433417" cy="2584783"/>
              <a:chOff x="-363163" y="-645596"/>
              <a:chExt cx="1433417" cy="2584783"/>
            </a:xfrm>
          </p:grpSpPr>
          <p:grpSp>
            <p:nvGrpSpPr>
              <p:cNvPr id="702" name="Google Shape;702;p17"/>
              <p:cNvGrpSpPr/>
              <p:nvPr/>
            </p:nvGrpSpPr>
            <p:grpSpPr>
              <a:xfrm rot="10800000">
                <a:off x="-64595" y="-645596"/>
                <a:ext cx="1134849" cy="2370191"/>
                <a:chOff x="-575575" y="3685599"/>
                <a:chExt cx="1421048" cy="2967932"/>
              </a:xfrm>
            </p:grpSpPr>
            <p:sp>
              <p:nvSpPr>
                <p:cNvPr id="703" name="Google Shape;703;p17"/>
                <p:cNvSpPr/>
                <p:nvPr/>
              </p:nvSpPr>
              <p:spPr>
                <a:xfrm>
                  <a:off x="-575575" y="36855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7"/>
                <p:cNvSpPr/>
                <p:nvPr/>
              </p:nvSpPr>
              <p:spPr>
                <a:xfrm rot="10800000">
                  <a:off x="-575573" y="3820175"/>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17"/>
              <p:cNvSpPr/>
              <p:nvPr/>
            </p:nvSpPr>
            <p:spPr>
              <a:xfrm>
                <a:off x="0" y="36165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7"/>
              <p:cNvSpPr/>
              <p:nvPr/>
            </p:nvSpPr>
            <p:spPr>
              <a:xfrm>
                <a:off x="131225" y="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 name="Google Shape;707;p17"/>
              <p:cNvGrpSpPr/>
              <p:nvPr/>
            </p:nvGrpSpPr>
            <p:grpSpPr>
              <a:xfrm flipH="1" rot="-2700000">
                <a:off x="-216370" y="1084101"/>
                <a:ext cx="708093" cy="708493"/>
                <a:chOff x="3678700" y="407275"/>
                <a:chExt cx="708100" cy="708500"/>
              </a:xfrm>
            </p:grpSpPr>
            <p:sp>
              <p:nvSpPr>
                <p:cNvPr id="708" name="Google Shape;708;p17"/>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7"/>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7"/>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7"/>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7"/>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7"/>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7"/>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5" name="Google Shape;715;p17"/>
            <p:cNvGrpSpPr/>
            <p:nvPr/>
          </p:nvGrpSpPr>
          <p:grpSpPr>
            <a:xfrm rot="10800000">
              <a:off x="6566100" y="233963"/>
              <a:ext cx="4558967" cy="134100"/>
              <a:chOff x="796100" y="3019701"/>
              <a:chExt cx="4558967" cy="134100"/>
            </a:xfrm>
          </p:grpSpPr>
          <p:sp>
            <p:nvSpPr>
              <p:cNvPr id="716" name="Google Shape;716;p17"/>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7" name="Google Shape;717;p17"/>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718" name="Google Shape;718;p17"/>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0_1_1_1">
    <p:spTree>
      <p:nvGrpSpPr>
        <p:cNvPr id="719" name="Shape 719"/>
        <p:cNvGrpSpPr/>
        <p:nvPr/>
      </p:nvGrpSpPr>
      <p:grpSpPr>
        <a:xfrm>
          <a:off x="0" y="0"/>
          <a:ext cx="0" cy="0"/>
          <a:chOff x="0" y="0"/>
          <a:chExt cx="0" cy="0"/>
        </a:xfrm>
      </p:grpSpPr>
      <p:grpSp>
        <p:nvGrpSpPr>
          <p:cNvPr id="720" name="Google Shape;720;p18"/>
          <p:cNvGrpSpPr/>
          <p:nvPr/>
        </p:nvGrpSpPr>
        <p:grpSpPr>
          <a:xfrm>
            <a:off x="5404975" y="2221118"/>
            <a:ext cx="4263000" cy="3617400"/>
            <a:chOff x="5328775" y="2221118"/>
            <a:chExt cx="4263000" cy="3617400"/>
          </a:xfrm>
        </p:grpSpPr>
        <p:sp>
          <p:nvSpPr>
            <p:cNvPr id="721" name="Google Shape;721;p18"/>
            <p:cNvSpPr/>
            <p:nvPr/>
          </p:nvSpPr>
          <p:spPr>
            <a:xfrm>
              <a:off x="5328775" y="2221118"/>
              <a:ext cx="4263000" cy="3617400"/>
            </a:xfrm>
            <a:prstGeom prst="ellipse">
              <a:avLst/>
            </a:pr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 name="Google Shape;722;p18"/>
            <p:cNvGrpSpPr/>
            <p:nvPr/>
          </p:nvGrpSpPr>
          <p:grpSpPr>
            <a:xfrm>
              <a:off x="7218100" y="4855088"/>
              <a:ext cx="931125" cy="525763"/>
              <a:chOff x="7218100" y="4855088"/>
              <a:chExt cx="931125" cy="525763"/>
            </a:xfrm>
          </p:grpSpPr>
          <p:grpSp>
            <p:nvGrpSpPr>
              <p:cNvPr id="723" name="Google Shape;723;p18"/>
              <p:cNvGrpSpPr/>
              <p:nvPr/>
            </p:nvGrpSpPr>
            <p:grpSpPr>
              <a:xfrm>
                <a:off x="7710025" y="4941750"/>
                <a:ext cx="439200" cy="439100"/>
                <a:chOff x="1101075" y="2142375"/>
                <a:chExt cx="439200" cy="439100"/>
              </a:xfrm>
            </p:grpSpPr>
            <p:sp>
              <p:nvSpPr>
                <p:cNvPr id="724" name="Google Shape;724;p1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18"/>
              <p:cNvGrpSpPr/>
              <p:nvPr/>
            </p:nvGrpSpPr>
            <p:grpSpPr>
              <a:xfrm>
                <a:off x="7218100" y="4855088"/>
                <a:ext cx="439200" cy="439100"/>
                <a:chOff x="1101075" y="2142375"/>
                <a:chExt cx="439200" cy="439100"/>
              </a:xfrm>
            </p:grpSpPr>
            <p:sp>
              <p:nvSpPr>
                <p:cNvPr id="727" name="Google Shape;727;p1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29" name="Google Shape;729;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730" name="Google Shape;730;p18"/>
          <p:cNvGrpSpPr/>
          <p:nvPr/>
        </p:nvGrpSpPr>
        <p:grpSpPr>
          <a:xfrm>
            <a:off x="-2175000" y="3012192"/>
            <a:ext cx="3701086" cy="3345172"/>
            <a:chOff x="-1886500" y="2599117"/>
            <a:chExt cx="3701086" cy="3345172"/>
          </a:xfrm>
        </p:grpSpPr>
        <p:pic>
          <p:nvPicPr>
            <p:cNvPr id="731" name="Google Shape;731;p18"/>
            <p:cNvPicPr preferRelativeResize="0"/>
            <p:nvPr/>
          </p:nvPicPr>
          <p:blipFill rotWithShape="1">
            <a:blip r:embed="rId2">
              <a:alphaModFix/>
            </a:blip>
            <a:srcRect b="26177" l="16960" r="7121" t="24718"/>
            <a:stretch/>
          </p:blipFill>
          <p:spPr>
            <a:xfrm rot="10800000">
              <a:off x="-1886500" y="3119537"/>
              <a:ext cx="3701086" cy="2824751"/>
            </a:xfrm>
            <a:prstGeom prst="rect">
              <a:avLst/>
            </a:prstGeom>
            <a:noFill/>
            <a:ln>
              <a:noFill/>
            </a:ln>
          </p:spPr>
        </p:pic>
        <p:sp>
          <p:nvSpPr>
            <p:cNvPr id="732" name="Google Shape;732;p18"/>
            <p:cNvSpPr/>
            <p:nvPr/>
          </p:nvSpPr>
          <p:spPr>
            <a:xfrm rot="10800000">
              <a:off x="-402274" y="2599117"/>
              <a:ext cx="1201697" cy="2824744"/>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8"/>
            <p:cNvSpPr/>
            <p:nvPr/>
          </p:nvSpPr>
          <p:spPr>
            <a:xfrm rot="10800000">
              <a:off x="-207237" y="2599870"/>
              <a:ext cx="1201697" cy="2824744"/>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 name="Google Shape;734;p18"/>
            <p:cNvGrpSpPr/>
            <p:nvPr/>
          </p:nvGrpSpPr>
          <p:grpSpPr>
            <a:xfrm rot="10800000">
              <a:off x="-37979" y="5013439"/>
              <a:ext cx="134004" cy="134004"/>
              <a:chOff x="8356813" y="1074288"/>
              <a:chExt cx="351900" cy="351900"/>
            </a:xfrm>
          </p:grpSpPr>
          <p:sp>
            <p:nvSpPr>
              <p:cNvPr id="735" name="Google Shape;735;p18"/>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18"/>
            <p:cNvGrpSpPr/>
            <p:nvPr/>
          </p:nvGrpSpPr>
          <p:grpSpPr>
            <a:xfrm rot="10800000">
              <a:off x="447446" y="4173589"/>
              <a:ext cx="134004" cy="134004"/>
              <a:chOff x="8356813" y="1074288"/>
              <a:chExt cx="351900" cy="351900"/>
            </a:xfrm>
          </p:grpSpPr>
          <p:sp>
            <p:nvSpPr>
              <p:cNvPr id="738" name="Google Shape;738;p18"/>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18"/>
            <p:cNvGrpSpPr/>
            <p:nvPr/>
          </p:nvGrpSpPr>
          <p:grpSpPr>
            <a:xfrm rot="10800000">
              <a:off x="539621" y="2985514"/>
              <a:ext cx="134004" cy="134004"/>
              <a:chOff x="8356813" y="1074288"/>
              <a:chExt cx="351900" cy="351900"/>
            </a:xfrm>
          </p:grpSpPr>
          <p:sp>
            <p:nvSpPr>
              <p:cNvPr id="741" name="Google Shape;741;p18"/>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3" name="Google Shape;743;p18"/>
          <p:cNvGrpSpPr/>
          <p:nvPr/>
        </p:nvGrpSpPr>
        <p:grpSpPr>
          <a:xfrm>
            <a:off x="5928900" y="-249669"/>
            <a:ext cx="5688165" cy="3493826"/>
            <a:chOff x="5852700" y="-249669"/>
            <a:chExt cx="5688165" cy="3493826"/>
          </a:xfrm>
        </p:grpSpPr>
        <p:grpSp>
          <p:nvGrpSpPr>
            <p:cNvPr id="744" name="Google Shape;744;p18"/>
            <p:cNvGrpSpPr/>
            <p:nvPr/>
          </p:nvGrpSpPr>
          <p:grpSpPr>
            <a:xfrm>
              <a:off x="8783705" y="1899359"/>
              <a:ext cx="402160" cy="1344798"/>
              <a:chOff x="8668555" y="1976884"/>
              <a:chExt cx="402160" cy="1344798"/>
            </a:xfrm>
          </p:grpSpPr>
          <p:sp>
            <p:nvSpPr>
              <p:cNvPr id="745" name="Google Shape;745;p18"/>
              <p:cNvSpPr/>
              <p:nvPr/>
            </p:nvSpPr>
            <p:spPr>
              <a:xfrm flipH="1">
                <a:off x="8823846" y="2094964"/>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9900FF">
                      <a:alpha val="46666"/>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8"/>
              <p:cNvSpPr/>
              <p:nvPr/>
            </p:nvSpPr>
            <p:spPr>
              <a:xfrm flipH="1">
                <a:off x="8668555" y="19768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18"/>
            <p:cNvGrpSpPr/>
            <p:nvPr/>
          </p:nvGrpSpPr>
          <p:grpSpPr>
            <a:xfrm>
              <a:off x="8598675" y="1421188"/>
              <a:ext cx="904666" cy="726121"/>
              <a:chOff x="7945225" y="4302000"/>
              <a:chExt cx="904666" cy="726121"/>
            </a:xfrm>
          </p:grpSpPr>
          <p:sp>
            <p:nvSpPr>
              <p:cNvPr id="748" name="Google Shape;748;p18"/>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8"/>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8"/>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18"/>
            <p:cNvGrpSpPr/>
            <p:nvPr/>
          </p:nvGrpSpPr>
          <p:grpSpPr>
            <a:xfrm flipH="1" rot="10800000">
              <a:off x="7579756" y="-249669"/>
              <a:ext cx="2601921" cy="2438355"/>
              <a:chOff x="7340128" y="2866613"/>
              <a:chExt cx="2439225" cy="2438355"/>
            </a:xfrm>
          </p:grpSpPr>
          <p:sp>
            <p:nvSpPr>
              <p:cNvPr id="752" name="Google Shape;752;p18"/>
              <p:cNvSpPr/>
              <p:nvPr/>
            </p:nvSpPr>
            <p:spPr>
              <a:xfrm flipH="1" rot="2700000">
                <a:off x="8012290" y="2875755"/>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8"/>
              <p:cNvSpPr/>
              <p:nvPr/>
            </p:nvSpPr>
            <p:spPr>
              <a:xfrm flipH="1" rot="2700000">
                <a:off x="8125398" y="2987994"/>
                <a:ext cx="981794" cy="230783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8"/>
            <p:cNvSpPr/>
            <p:nvPr/>
          </p:nvSpPr>
          <p:spPr>
            <a:xfrm flipH="1" rot="5400000">
              <a:off x="6551329" y="-89601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 name="Google Shape;755;p18"/>
            <p:cNvGrpSpPr/>
            <p:nvPr/>
          </p:nvGrpSpPr>
          <p:grpSpPr>
            <a:xfrm>
              <a:off x="6917731" y="246011"/>
              <a:ext cx="4623133" cy="134070"/>
              <a:chOff x="6917731" y="246011"/>
              <a:chExt cx="4623133" cy="134070"/>
            </a:xfrm>
          </p:grpSpPr>
          <p:sp>
            <p:nvSpPr>
              <p:cNvPr id="756" name="Google Shape;756;p18"/>
              <p:cNvSpPr/>
              <p:nvPr/>
            </p:nvSpPr>
            <p:spPr>
              <a:xfrm flipH="1">
                <a:off x="6917731" y="246011"/>
                <a:ext cx="134070" cy="13407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8"/>
              <p:cNvSpPr/>
              <p:nvPr/>
            </p:nvSpPr>
            <p:spPr>
              <a:xfrm flipH="1">
                <a:off x="6947845" y="276153"/>
                <a:ext cx="73844" cy="7384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8" name="Google Shape;758;p18"/>
              <p:cNvCxnSpPr/>
              <p:nvPr/>
            </p:nvCxnSpPr>
            <p:spPr>
              <a:xfrm rot="10800000">
                <a:off x="7013865" y="313050"/>
                <a:ext cx="4527000" cy="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759" name="Shape 759"/>
        <p:cNvGrpSpPr/>
        <p:nvPr/>
      </p:nvGrpSpPr>
      <p:grpSpPr>
        <a:xfrm>
          <a:off x="0" y="0"/>
          <a:ext cx="0" cy="0"/>
          <a:chOff x="0" y="0"/>
          <a:chExt cx="0" cy="0"/>
        </a:xfrm>
      </p:grpSpPr>
      <p:sp>
        <p:nvSpPr>
          <p:cNvPr id="760" name="Google Shape;760;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61" name="Google Shape;761;p19"/>
          <p:cNvSpPr txBox="1"/>
          <p:nvPr>
            <p:ph idx="1" type="subTitle"/>
          </p:nvPr>
        </p:nvSpPr>
        <p:spPr>
          <a:xfrm>
            <a:off x="4881006" y="1786675"/>
            <a:ext cx="3543000" cy="1830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62" name="Google Shape;762;p19"/>
          <p:cNvSpPr txBox="1"/>
          <p:nvPr>
            <p:ph idx="2" type="subTitle"/>
          </p:nvPr>
        </p:nvSpPr>
        <p:spPr>
          <a:xfrm>
            <a:off x="720000" y="1786675"/>
            <a:ext cx="3543000" cy="1830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63" name="Google Shape;763;p19"/>
          <p:cNvGrpSpPr/>
          <p:nvPr/>
        </p:nvGrpSpPr>
        <p:grpSpPr>
          <a:xfrm>
            <a:off x="-96329" y="4888563"/>
            <a:ext cx="1590408" cy="88125"/>
            <a:chOff x="124624" y="4953514"/>
            <a:chExt cx="1137387" cy="88142"/>
          </a:xfrm>
        </p:grpSpPr>
        <p:sp>
          <p:nvSpPr>
            <p:cNvPr id="764" name="Google Shape;764;p19"/>
            <p:cNvSpPr/>
            <p:nvPr/>
          </p:nvSpPr>
          <p:spPr>
            <a:xfrm rot="5400000">
              <a:off x="687043" y="4391096"/>
              <a:ext cx="12551" cy="1137387"/>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9"/>
            <p:cNvSpPr/>
            <p:nvPr/>
          </p:nvSpPr>
          <p:spPr>
            <a:xfrm rot="5400000">
              <a:off x="687063" y="4466709"/>
              <a:ext cx="12510" cy="1137387"/>
            </a:xfrm>
            <a:custGeom>
              <a:rect b="b" l="l" r="r" t="t"/>
              <a:pathLst>
                <a:path extrusionOk="0" h="27731" w="305">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19"/>
          <p:cNvGrpSpPr/>
          <p:nvPr/>
        </p:nvGrpSpPr>
        <p:grpSpPr>
          <a:xfrm>
            <a:off x="6883700" y="1385725"/>
            <a:ext cx="4028179" cy="5283555"/>
            <a:chOff x="6883700" y="1385725"/>
            <a:chExt cx="4028179" cy="5283555"/>
          </a:xfrm>
        </p:grpSpPr>
        <p:sp>
          <p:nvSpPr>
            <p:cNvPr id="767" name="Google Shape;767;p19"/>
            <p:cNvSpPr/>
            <p:nvPr/>
          </p:nvSpPr>
          <p:spPr>
            <a:xfrm>
              <a:off x="6883700" y="140758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9"/>
            <p:cNvSpPr/>
            <p:nvPr/>
          </p:nvSpPr>
          <p:spPr>
            <a:xfrm>
              <a:off x="7842318" y="138572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9"/>
            <p:cNvSpPr/>
            <p:nvPr/>
          </p:nvSpPr>
          <p:spPr>
            <a:xfrm>
              <a:off x="7734200" y="2571774"/>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9"/>
            <p:cNvSpPr/>
            <p:nvPr/>
          </p:nvSpPr>
          <p:spPr>
            <a:xfrm>
              <a:off x="7758564" y="155007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19"/>
          <p:cNvGrpSpPr/>
          <p:nvPr/>
        </p:nvGrpSpPr>
        <p:grpSpPr>
          <a:xfrm>
            <a:off x="4598006" y="-1699037"/>
            <a:ext cx="5579794" cy="3203424"/>
            <a:chOff x="4521806" y="-1546637"/>
            <a:chExt cx="5579794" cy="3203424"/>
          </a:xfrm>
        </p:grpSpPr>
        <p:grpSp>
          <p:nvGrpSpPr>
            <p:cNvPr id="772" name="Google Shape;772;p19"/>
            <p:cNvGrpSpPr/>
            <p:nvPr/>
          </p:nvGrpSpPr>
          <p:grpSpPr>
            <a:xfrm>
              <a:off x="4619858" y="-154439"/>
              <a:ext cx="916824" cy="700199"/>
              <a:chOff x="4619858" y="-154439"/>
              <a:chExt cx="916824" cy="700199"/>
            </a:xfrm>
          </p:grpSpPr>
          <p:sp>
            <p:nvSpPr>
              <p:cNvPr id="773" name="Google Shape;773;p19"/>
              <p:cNvSpPr/>
              <p:nvPr/>
            </p:nvSpPr>
            <p:spPr>
              <a:xfrm>
                <a:off x="4823308" y="126723"/>
                <a:ext cx="483874" cy="419037"/>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9"/>
              <p:cNvSpPr/>
              <p:nvPr/>
            </p:nvSpPr>
            <p:spPr>
              <a:xfrm>
                <a:off x="4619858" y="-114577"/>
                <a:ext cx="483874" cy="419037"/>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9"/>
              <p:cNvSpPr/>
              <p:nvPr/>
            </p:nvSpPr>
            <p:spPr>
              <a:xfrm>
                <a:off x="5052808" y="-154439"/>
                <a:ext cx="483874" cy="419037"/>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6" name="Google Shape;776;p19"/>
            <p:cNvPicPr preferRelativeResize="0"/>
            <p:nvPr/>
          </p:nvPicPr>
          <p:blipFill rotWithShape="1">
            <a:blip r:embed="rId2">
              <a:alphaModFix/>
            </a:blip>
            <a:srcRect b="26177" l="16960" r="7121" t="24718"/>
            <a:stretch/>
          </p:blipFill>
          <p:spPr>
            <a:xfrm>
              <a:off x="5904350" y="-1546637"/>
              <a:ext cx="4197251" cy="3203424"/>
            </a:xfrm>
            <a:prstGeom prst="rect">
              <a:avLst/>
            </a:prstGeom>
            <a:noFill/>
            <a:ln>
              <a:noFill/>
            </a:ln>
          </p:spPr>
        </p:pic>
        <p:sp>
          <p:nvSpPr>
            <p:cNvPr id="777" name="Google Shape;777;p19"/>
            <p:cNvSpPr/>
            <p:nvPr/>
          </p:nvSpPr>
          <p:spPr>
            <a:xfrm rot="-5400000">
              <a:off x="5282845" y="-105894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9"/>
            <p:cNvSpPr/>
            <p:nvPr/>
          </p:nvSpPr>
          <p:spPr>
            <a:xfrm rot="-5400000">
              <a:off x="5282230" y="-899603"/>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 name="Google Shape;779;p19"/>
            <p:cNvGrpSpPr/>
            <p:nvPr/>
          </p:nvGrpSpPr>
          <p:grpSpPr>
            <a:xfrm rot="10800000">
              <a:off x="8323180" y="210225"/>
              <a:ext cx="1493503" cy="88125"/>
              <a:chOff x="124624" y="4953514"/>
              <a:chExt cx="1137387" cy="88142"/>
            </a:xfrm>
          </p:grpSpPr>
          <p:sp>
            <p:nvSpPr>
              <p:cNvPr id="780" name="Google Shape;780;p19"/>
              <p:cNvSpPr/>
              <p:nvPr/>
            </p:nvSpPr>
            <p:spPr>
              <a:xfrm rot="5400000">
                <a:off x="687043" y="4391096"/>
                <a:ext cx="12551" cy="1137387"/>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9"/>
              <p:cNvSpPr/>
              <p:nvPr/>
            </p:nvSpPr>
            <p:spPr>
              <a:xfrm rot="5400000">
                <a:off x="687063" y="4466709"/>
                <a:ext cx="12510" cy="1137387"/>
              </a:xfrm>
              <a:custGeom>
                <a:rect b="b" l="l" r="r" t="t"/>
                <a:pathLst>
                  <a:path extrusionOk="0" h="27731" w="305">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19"/>
            <p:cNvGrpSpPr/>
            <p:nvPr/>
          </p:nvGrpSpPr>
          <p:grpSpPr>
            <a:xfrm>
              <a:off x="4619231" y="-32636"/>
              <a:ext cx="254987" cy="255131"/>
              <a:chOff x="3678700" y="407275"/>
              <a:chExt cx="708100" cy="708500"/>
            </a:xfrm>
          </p:grpSpPr>
          <p:sp>
            <p:nvSpPr>
              <p:cNvPr id="783" name="Google Shape;783;p19"/>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9"/>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9"/>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9"/>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9"/>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9"/>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9"/>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9"/>
            <p:cNvGrpSpPr/>
            <p:nvPr/>
          </p:nvGrpSpPr>
          <p:grpSpPr>
            <a:xfrm>
              <a:off x="4521806" y="126714"/>
              <a:ext cx="254987" cy="255131"/>
              <a:chOff x="3678700" y="407275"/>
              <a:chExt cx="708100" cy="708500"/>
            </a:xfrm>
          </p:grpSpPr>
          <p:sp>
            <p:nvSpPr>
              <p:cNvPr id="791" name="Google Shape;791;p19"/>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9"/>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9"/>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9"/>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9"/>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9"/>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9"/>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798" name="Shape 798"/>
        <p:cNvGrpSpPr/>
        <p:nvPr/>
      </p:nvGrpSpPr>
      <p:grpSpPr>
        <a:xfrm>
          <a:off x="0" y="0"/>
          <a:ext cx="0" cy="0"/>
          <a:chOff x="0" y="0"/>
          <a:chExt cx="0" cy="0"/>
        </a:xfrm>
      </p:grpSpPr>
      <p:sp>
        <p:nvSpPr>
          <p:cNvPr id="799" name="Google Shape;799;p20"/>
          <p:cNvSpPr txBox="1"/>
          <p:nvPr>
            <p:ph type="title"/>
          </p:nvPr>
        </p:nvSpPr>
        <p:spPr>
          <a:xfrm>
            <a:off x="720000" y="1565925"/>
            <a:ext cx="2799000" cy="760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0" name="Google Shape;800;p20"/>
          <p:cNvSpPr txBox="1"/>
          <p:nvPr>
            <p:ph idx="1" type="subTitle"/>
          </p:nvPr>
        </p:nvSpPr>
        <p:spPr>
          <a:xfrm>
            <a:off x="720000" y="2326750"/>
            <a:ext cx="2799000" cy="1125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01" name="Google Shape;801;p20"/>
          <p:cNvGrpSpPr/>
          <p:nvPr/>
        </p:nvGrpSpPr>
        <p:grpSpPr>
          <a:xfrm>
            <a:off x="-1623735" y="2499757"/>
            <a:ext cx="5119205" cy="4373890"/>
            <a:chOff x="-1547535" y="2499757"/>
            <a:chExt cx="5119205" cy="4373890"/>
          </a:xfrm>
        </p:grpSpPr>
        <p:pic>
          <p:nvPicPr>
            <p:cNvPr id="802" name="Google Shape;802;p20"/>
            <p:cNvPicPr preferRelativeResize="0"/>
            <p:nvPr/>
          </p:nvPicPr>
          <p:blipFill rotWithShape="1">
            <a:blip r:embed="rId2">
              <a:alphaModFix/>
            </a:blip>
            <a:srcRect b="26177" l="16960" r="7121" t="24718"/>
            <a:stretch/>
          </p:blipFill>
          <p:spPr>
            <a:xfrm rot="-5400000">
              <a:off x="-1751185" y="3417285"/>
              <a:ext cx="3920501" cy="2992224"/>
            </a:xfrm>
            <a:prstGeom prst="rect">
              <a:avLst/>
            </a:prstGeom>
            <a:noFill/>
            <a:ln>
              <a:noFill/>
            </a:ln>
          </p:spPr>
        </p:pic>
        <p:grpSp>
          <p:nvGrpSpPr>
            <p:cNvPr id="803" name="Google Shape;803;p20"/>
            <p:cNvGrpSpPr/>
            <p:nvPr/>
          </p:nvGrpSpPr>
          <p:grpSpPr>
            <a:xfrm rot="-5400000">
              <a:off x="123777" y="4587830"/>
              <a:ext cx="480890" cy="481200"/>
              <a:chOff x="959750" y="3039275"/>
              <a:chExt cx="582050" cy="582425"/>
            </a:xfrm>
          </p:grpSpPr>
          <p:sp>
            <p:nvSpPr>
              <p:cNvPr id="804" name="Google Shape;804;p20"/>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0"/>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0"/>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0"/>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0"/>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0"/>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0"/>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20"/>
            <p:cNvGrpSpPr/>
            <p:nvPr/>
          </p:nvGrpSpPr>
          <p:grpSpPr>
            <a:xfrm rot="-5400000">
              <a:off x="-564590" y="2079321"/>
              <a:ext cx="3153315" cy="5119205"/>
              <a:chOff x="6643701" y="816087"/>
              <a:chExt cx="3153315" cy="5119205"/>
            </a:xfrm>
          </p:grpSpPr>
          <p:sp>
            <p:nvSpPr>
              <p:cNvPr id="812" name="Google Shape;812;p20"/>
              <p:cNvSpPr/>
              <p:nvPr/>
            </p:nvSpPr>
            <p:spPr>
              <a:xfrm>
                <a:off x="6643701" y="816087"/>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 name="Google Shape;813;p20"/>
              <p:cNvGrpSpPr/>
              <p:nvPr/>
            </p:nvGrpSpPr>
            <p:grpSpPr>
              <a:xfrm>
                <a:off x="8062611" y="3503222"/>
                <a:ext cx="134004" cy="134004"/>
                <a:chOff x="8356813" y="1074288"/>
                <a:chExt cx="351900" cy="351900"/>
              </a:xfrm>
            </p:grpSpPr>
            <p:sp>
              <p:nvSpPr>
                <p:cNvPr id="814" name="Google Shape;814;p2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20"/>
              <p:cNvGrpSpPr/>
              <p:nvPr/>
            </p:nvGrpSpPr>
            <p:grpSpPr>
              <a:xfrm>
                <a:off x="7678536" y="3129397"/>
                <a:ext cx="134004" cy="134004"/>
                <a:chOff x="8356813" y="1074288"/>
                <a:chExt cx="351900" cy="351900"/>
              </a:xfrm>
            </p:grpSpPr>
            <p:sp>
              <p:nvSpPr>
                <p:cNvPr id="817" name="Google Shape;817;p2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20"/>
              <p:cNvGrpSpPr/>
              <p:nvPr/>
            </p:nvGrpSpPr>
            <p:grpSpPr>
              <a:xfrm>
                <a:off x="8671986" y="2443197"/>
                <a:ext cx="134004" cy="134004"/>
                <a:chOff x="8356813" y="1074288"/>
                <a:chExt cx="351900" cy="351900"/>
              </a:xfrm>
            </p:grpSpPr>
            <p:sp>
              <p:nvSpPr>
                <p:cNvPr id="820" name="Google Shape;820;p2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2" name="Google Shape;822;p20"/>
            <p:cNvSpPr/>
            <p:nvPr/>
          </p:nvSpPr>
          <p:spPr>
            <a:xfrm>
              <a:off x="-630272" y="2499757"/>
              <a:ext cx="1031181" cy="275218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 name="Google Shape;823;p20"/>
            <p:cNvGrpSpPr/>
            <p:nvPr/>
          </p:nvGrpSpPr>
          <p:grpSpPr>
            <a:xfrm rot="-5400000">
              <a:off x="99300" y="3411735"/>
              <a:ext cx="88151" cy="2151709"/>
              <a:chOff x="3054755" y="4367024"/>
              <a:chExt cx="88142" cy="1137387"/>
            </a:xfrm>
          </p:grpSpPr>
          <p:sp>
            <p:nvSpPr>
              <p:cNvPr id="824" name="Google Shape;824;p20"/>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0"/>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20"/>
            <p:cNvGrpSpPr/>
            <p:nvPr/>
          </p:nvGrpSpPr>
          <p:grpSpPr>
            <a:xfrm rot="-5400000">
              <a:off x="-28713" y="3651410"/>
              <a:ext cx="88151" cy="2151709"/>
              <a:chOff x="3054755" y="4367024"/>
              <a:chExt cx="88142" cy="1137387"/>
            </a:xfrm>
          </p:grpSpPr>
          <p:sp>
            <p:nvSpPr>
              <p:cNvPr id="827" name="Google Shape;827;p20"/>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0"/>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9" name="Google Shape;829;p20"/>
          <p:cNvGrpSpPr/>
          <p:nvPr/>
        </p:nvGrpSpPr>
        <p:grpSpPr>
          <a:xfrm rot="-5400000">
            <a:off x="7274810" y="-1067450"/>
            <a:ext cx="3920501" cy="3213899"/>
            <a:chOff x="6643710" y="2822113"/>
            <a:chExt cx="3920501" cy="3213899"/>
          </a:xfrm>
        </p:grpSpPr>
        <p:pic>
          <p:nvPicPr>
            <p:cNvPr id="830" name="Google Shape;830;p20"/>
            <p:cNvPicPr preferRelativeResize="0"/>
            <p:nvPr/>
          </p:nvPicPr>
          <p:blipFill rotWithShape="1">
            <a:blip r:embed="rId2">
              <a:alphaModFix/>
            </a:blip>
            <a:srcRect b="26177" l="16960" r="7121" t="24718"/>
            <a:stretch/>
          </p:blipFill>
          <p:spPr>
            <a:xfrm>
              <a:off x="6643710" y="3043787"/>
              <a:ext cx="3920501" cy="2992224"/>
            </a:xfrm>
            <a:prstGeom prst="rect">
              <a:avLst/>
            </a:prstGeom>
            <a:noFill/>
            <a:ln>
              <a:noFill/>
            </a:ln>
          </p:spPr>
        </p:pic>
        <p:sp>
          <p:nvSpPr>
            <p:cNvPr id="831" name="Google Shape;831;p20"/>
            <p:cNvSpPr/>
            <p:nvPr/>
          </p:nvSpPr>
          <p:spPr>
            <a:xfrm rot="10800000">
              <a:off x="7869624" y="292026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0"/>
            <p:cNvSpPr/>
            <p:nvPr/>
          </p:nvSpPr>
          <p:spPr>
            <a:xfrm rot="10800000">
              <a:off x="8028970" y="2920884"/>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0"/>
            <p:cNvSpPr/>
            <p:nvPr/>
          </p:nvSpPr>
          <p:spPr>
            <a:xfrm>
              <a:off x="8764950" y="2822113"/>
              <a:ext cx="480893" cy="475828"/>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 name="Google Shape;834;p20"/>
            <p:cNvGrpSpPr/>
            <p:nvPr/>
          </p:nvGrpSpPr>
          <p:grpSpPr>
            <a:xfrm>
              <a:off x="8671987" y="3471620"/>
              <a:ext cx="699928" cy="1651024"/>
              <a:chOff x="8337812" y="3492483"/>
              <a:chExt cx="699928" cy="1651024"/>
            </a:xfrm>
          </p:grpSpPr>
          <p:sp>
            <p:nvSpPr>
              <p:cNvPr id="835" name="Google Shape;835;p20"/>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0"/>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0"/>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20"/>
            <p:cNvGrpSpPr/>
            <p:nvPr/>
          </p:nvGrpSpPr>
          <p:grpSpPr>
            <a:xfrm>
              <a:off x="8279400" y="4281138"/>
              <a:ext cx="904666" cy="726121"/>
              <a:chOff x="7945225" y="4302000"/>
              <a:chExt cx="904666" cy="726121"/>
            </a:xfrm>
          </p:grpSpPr>
          <p:sp>
            <p:nvSpPr>
              <p:cNvPr id="839" name="Google Shape;839;p20"/>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0"/>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0"/>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5" name="Shape 95"/>
        <p:cNvGrpSpPr/>
        <p:nvPr/>
      </p:nvGrpSpPr>
      <p:grpSpPr>
        <a:xfrm>
          <a:off x="0" y="0"/>
          <a:ext cx="0" cy="0"/>
          <a:chOff x="0" y="0"/>
          <a:chExt cx="0" cy="0"/>
        </a:xfrm>
      </p:grpSpPr>
      <p:sp>
        <p:nvSpPr>
          <p:cNvPr id="96" name="Google Shape;96;p3"/>
          <p:cNvSpPr txBox="1"/>
          <p:nvPr>
            <p:ph type="title"/>
          </p:nvPr>
        </p:nvSpPr>
        <p:spPr>
          <a:xfrm>
            <a:off x="720000" y="2079325"/>
            <a:ext cx="55980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7" name="Google Shape;97;p3"/>
          <p:cNvSpPr txBox="1"/>
          <p:nvPr>
            <p:ph hasCustomPrompt="1" idx="2" type="title"/>
          </p:nvPr>
        </p:nvSpPr>
        <p:spPr>
          <a:xfrm>
            <a:off x="720000" y="1025725"/>
            <a:ext cx="1702500" cy="9936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200">
                <a:latin typeface="Poppins"/>
                <a:ea typeface="Poppins"/>
                <a:cs typeface="Poppins"/>
                <a:sym typeface="Poppins"/>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8" name="Google Shape;98;p3"/>
          <p:cNvSpPr txBox="1"/>
          <p:nvPr>
            <p:ph idx="1" type="subTitle"/>
          </p:nvPr>
        </p:nvSpPr>
        <p:spPr>
          <a:xfrm>
            <a:off x="720000" y="3252375"/>
            <a:ext cx="5598000" cy="4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9" name="Google Shape;99;p3"/>
          <p:cNvGrpSpPr/>
          <p:nvPr/>
        </p:nvGrpSpPr>
        <p:grpSpPr>
          <a:xfrm>
            <a:off x="-539206" y="-1717975"/>
            <a:ext cx="4397193" cy="4171657"/>
            <a:chOff x="-494406" y="-1584825"/>
            <a:chExt cx="4397193" cy="4171657"/>
          </a:xfrm>
        </p:grpSpPr>
        <p:grpSp>
          <p:nvGrpSpPr>
            <p:cNvPr id="100" name="Google Shape;100;p3"/>
            <p:cNvGrpSpPr/>
            <p:nvPr/>
          </p:nvGrpSpPr>
          <p:grpSpPr>
            <a:xfrm>
              <a:off x="-494406" y="-252396"/>
              <a:ext cx="1741563" cy="1288563"/>
              <a:chOff x="-494406" y="-252396"/>
              <a:chExt cx="1741563" cy="1288563"/>
            </a:xfrm>
          </p:grpSpPr>
          <p:sp>
            <p:nvSpPr>
              <p:cNvPr id="101" name="Google Shape;101;p3"/>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3"/>
            <p:cNvGrpSpPr/>
            <p:nvPr/>
          </p:nvGrpSpPr>
          <p:grpSpPr>
            <a:xfrm>
              <a:off x="245875" y="-51824"/>
              <a:ext cx="208200" cy="1824700"/>
              <a:chOff x="1040050" y="3812126"/>
              <a:chExt cx="208200" cy="1824700"/>
            </a:xfrm>
          </p:grpSpPr>
          <p:sp>
            <p:nvSpPr>
              <p:cNvPr id="104" name="Google Shape;104;p3"/>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3"/>
            <p:cNvGrpSpPr/>
            <p:nvPr/>
          </p:nvGrpSpPr>
          <p:grpSpPr>
            <a:xfrm>
              <a:off x="441574" y="-36652"/>
              <a:ext cx="699940" cy="478601"/>
              <a:chOff x="39722" y="4349021"/>
              <a:chExt cx="1061964" cy="726143"/>
            </a:xfrm>
          </p:grpSpPr>
          <p:grpSp>
            <p:nvGrpSpPr>
              <p:cNvPr id="107" name="Google Shape;107;p3"/>
              <p:cNvGrpSpPr/>
              <p:nvPr/>
            </p:nvGrpSpPr>
            <p:grpSpPr>
              <a:xfrm rot="2700000">
                <a:off x="140502" y="4460924"/>
                <a:ext cx="524584" cy="502337"/>
                <a:chOff x="1189791" y="-1767331"/>
                <a:chExt cx="904284" cy="865933"/>
              </a:xfrm>
            </p:grpSpPr>
            <p:sp>
              <p:nvSpPr>
                <p:cNvPr id="108" name="Google Shape;108;p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3"/>
                <p:cNvGrpSpPr/>
                <p:nvPr/>
              </p:nvGrpSpPr>
              <p:grpSpPr>
                <a:xfrm>
                  <a:off x="1232795" y="-1740829"/>
                  <a:ext cx="717621" cy="717392"/>
                  <a:chOff x="1483457" y="3953671"/>
                  <a:chExt cx="717621" cy="717392"/>
                </a:xfrm>
              </p:grpSpPr>
              <p:sp>
                <p:nvSpPr>
                  <p:cNvPr id="110" name="Google Shape;110;p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5" name="Google Shape;115;p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3"/>
            <p:cNvGrpSpPr/>
            <p:nvPr/>
          </p:nvGrpSpPr>
          <p:grpSpPr>
            <a:xfrm>
              <a:off x="955673" y="11"/>
              <a:ext cx="592576" cy="405260"/>
              <a:chOff x="39722" y="4349021"/>
              <a:chExt cx="1061964" cy="726143"/>
            </a:xfrm>
          </p:grpSpPr>
          <p:grpSp>
            <p:nvGrpSpPr>
              <p:cNvPr id="117" name="Google Shape;117;p3"/>
              <p:cNvGrpSpPr/>
              <p:nvPr/>
            </p:nvGrpSpPr>
            <p:grpSpPr>
              <a:xfrm rot="2700000">
                <a:off x="140502" y="4460924"/>
                <a:ext cx="524584" cy="502337"/>
                <a:chOff x="1189791" y="-1767331"/>
                <a:chExt cx="904284" cy="865933"/>
              </a:xfrm>
            </p:grpSpPr>
            <p:sp>
              <p:nvSpPr>
                <p:cNvPr id="118" name="Google Shape;118;p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3"/>
                <p:cNvGrpSpPr/>
                <p:nvPr/>
              </p:nvGrpSpPr>
              <p:grpSpPr>
                <a:xfrm>
                  <a:off x="1232795" y="-1740829"/>
                  <a:ext cx="717621" cy="717392"/>
                  <a:chOff x="1483457" y="3953671"/>
                  <a:chExt cx="717621" cy="717392"/>
                </a:xfrm>
              </p:grpSpPr>
              <p:sp>
                <p:nvSpPr>
                  <p:cNvPr id="120" name="Google Shape;120;p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3"/>
            <p:cNvGrpSpPr/>
            <p:nvPr/>
          </p:nvGrpSpPr>
          <p:grpSpPr>
            <a:xfrm>
              <a:off x="-1" y="621223"/>
              <a:ext cx="699940" cy="478601"/>
              <a:chOff x="39722" y="4349021"/>
              <a:chExt cx="1061964" cy="726143"/>
            </a:xfrm>
          </p:grpSpPr>
          <p:grpSp>
            <p:nvGrpSpPr>
              <p:cNvPr id="127" name="Google Shape;127;p3"/>
              <p:cNvGrpSpPr/>
              <p:nvPr/>
            </p:nvGrpSpPr>
            <p:grpSpPr>
              <a:xfrm rot="2700000">
                <a:off x="140502" y="4460924"/>
                <a:ext cx="524584" cy="502337"/>
                <a:chOff x="1189791" y="-1767331"/>
                <a:chExt cx="904284" cy="865933"/>
              </a:xfrm>
            </p:grpSpPr>
            <p:sp>
              <p:nvSpPr>
                <p:cNvPr id="128" name="Google Shape;128;p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3"/>
                <p:cNvGrpSpPr/>
                <p:nvPr/>
              </p:nvGrpSpPr>
              <p:grpSpPr>
                <a:xfrm>
                  <a:off x="1232795" y="-1740829"/>
                  <a:ext cx="717621" cy="717392"/>
                  <a:chOff x="1483457" y="3953671"/>
                  <a:chExt cx="717621" cy="717392"/>
                </a:xfrm>
              </p:grpSpPr>
              <p:sp>
                <p:nvSpPr>
                  <p:cNvPr id="130" name="Google Shape;130;p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5" name="Google Shape;135;p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 name="Google Shape;136;p3"/>
            <p:cNvGrpSpPr/>
            <p:nvPr/>
          </p:nvGrpSpPr>
          <p:grpSpPr>
            <a:xfrm rot="-8100000">
              <a:off x="540898" y="-1172741"/>
              <a:ext cx="2552124" cy="3347490"/>
              <a:chOff x="2976325" y="908175"/>
              <a:chExt cx="4028179" cy="5283555"/>
            </a:xfrm>
          </p:grpSpPr>
          <p:sp>
            <p:nvSpPr>
              <p:cNvPr id="137" name="Google Shape;137;p3"/>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842" name="Shape 842"/>
        <p:cNvGrpSpPr/>
        <p:nvPr/>
      </p:nvGrpSpPr>
      <p:grpSpPr>
        <a:xfrm>
          <a:off x="0" y="0"/>
          <a:ext cx="0" cy="0"/>
          <a:chOff x="0" y="0"/>
          <a:chExt cx="0" cy="0"/>
        </a:xfrm>
      </p:grpSpPr>
      <p:sp>
        <p:nvSpPr>
          <p:cNvPr id="843" name="Google Shape;843;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44" name="Google Shape;844;p21"/>
          <p:cNvSpPr txBox="1"/>
          <p:nvPr>
            <p:ph idx="1" type="body"/>
          </p:nvPr>
        </p:nvSpPr>
        <p:spPr>
          <a:xfrm>
            <a:off x="720000" y="1139550"/>
            <a:ext cx="4528500" cy="69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AutoNum type="arabicPeriod"/>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grpSp>
        <p:nvGrpSpPr>
          <p:cNvPr id="845" name="Google Shape;845;p21"/>
          <p:cNvGrpSpPr/>
          <p:nvPr/>
        </p:nvGrpSpPr>
        <p:grpSpPr>
          <a:xfrm>
            <a:off x="6846993" y="-1382193"/>
            <a:ext cx="4230595" cy="4230595"/>
            <a:chOff x="6597168" y="-1305993"/>
            <a:chExt cx="4230595" cy="4230595"/>
          </a:xfrm>
        </p:grpSpPr>
        <p:sp>
          <p:nvSpPr>
            <p:cNvPr id="846" name="Google Shape;846;p21"/>
            <p:cNvSpPr/>
            <p:nvPr/>
          </p:nvSpPr>
          <p:spPr>
            <a:xfrm flipH="1" rot="-8100000">
              <a:off x="7249845" y="-719557"/>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1"/>
            <p:cNvSpPr/>
            <p:nvPr/>
          </p:nvSpPr>
          <p:spPr>
            <a:xfrm>
              <a:off x="8355611" y="-292048"/>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1"/>
            <p:cNvSpPr/>
            <p:nvPr/>
          </p:nvSpPr>
          <p:spPr>
            <a:xfrm>
              <a:off x="8608100" y="70376"/>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 name="Google Shape;849;p21"/>
            <p:cNvGrpSpPr/>
            <p:nvPr/>
          </p:nvGrpSpPr>
          <p:grpSpPr>
            <a:xfrm>
              <a:off x="8449011" y="1244697"/>
              <a:ext cx="134100" cy="134100"/>
              <a:chOff x="-1999139" y="3143772"/>
              <a:chExt cx="134100" cy="134100"/>
            </a:xfrm>
          </p:grpSpPr>
          <p:sp>
            <p:nvSpPr>
              <p:cNvPr id="850" name="Google Shape;850;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21"/>
            <p:cNvGrpSpPr/>
            <p:nvPr/>
          </p:nvGrpSpPr>
          <p:grpSpPr>
            <a:xfrm>
              <a:off x="8577286" y="2178484"/>
              <a:ext cx="134100" cy="134100"/>
              <a:chOff x="-1999139" y="3143772"/>
              <a:chExt cx="134100" cy="134100"/>
            </a:xfrm>
          </p:grpSpPr>
          <p:sp>
            <p:nvSpPr>
              <p:cNvPr id="853" name="Google Shape;853;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21"/>
            <p:cNvGrpSpPr/>
            <p:nvPr/>
          </p:nvGrpSpPr>
          <p:grpSpPr>
            <a:xfrm>
              <a:off x="8526386" y="311022"/>
              <a:ext cx="134004" cy="134004"/>
              <a:chOff x="8356813" y="1074288"/>
              <a:chExt cx="351900" cy="351900"/>
            </a:xfrm>
          </p:grpSpPr>
          <p:sp>
            <p:nvSpPr>
              <p:cNvPr id="856" name="Google Shape;856;p21"/>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1"/>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58" name="Google Shape;858;p21"/>
            <p:cNvPicPr preferRelativeResize="0"/>
            <p:nvPr/>
          </p:nvPicPr>
          <p:blipFill rotWithShape="1">
            <a:blip r:embed="rId2">
              <a:alphaModFix/>
            </a:blip>
            <a:srcRect b="26177" l="16960" r="7121" t="24718"/>
            <a:stretch/>
          </p:blipFill>
          <p:spPr>
            <a:xfrm>
              <a:off x="6929350" y="-1036475"/>
              <a:ext cx="2441950" cy="1863749"/>
            </a:xfrm>
            <a:prstGeom prst="rect">
              <a:avLst/>
            </a:prstGeom>
            <a:noFill/>
            <a:ln>
              <a:noFill/>
            </a:ln>
          </p:spPr>
        </p:pic>
      </p:grpSp>
      <p:grpSp>
        <p:nvGrpSpPr>
          <p:cNvPr id="859" name="Google Shape;859;p21"/>
          <p:cNvGrpSpPr/>
          <p:nvPr/>
        </p:nvGrpSpPr>
        <p:grpSpPr>
          <a:xfrm rot="5400000">
            <a:off x="-1981527" y="1924690"/>
            <a:ext cx="6191222" cy="6191222"/>
            <a:chOff x="-2825827" y="1271890"/>
            <a:chExt cx="6191222" cy="6191222"/>
          </a:xfrm>
        </p:grpSpPr>
        <p:pic>
          <p:nvPicPr>
            <p:cNvPr id="860" name="Google Shape;860;p21"/>
            <p:cNvPicPr preferRelativeResize="0"/>
            <p:nvPr/>
          </p:nvPicPr>
          <p:blipFill rotWithShape="1">
            <a:blip r:embed="rId2">
              <a:alphaModFix/>
            </a:blip>
            <a:srcRect b="26177" l="16960" r="7121" t="24718"/>
            <a:stretch/>
          </p:blipFill>
          <p:spPr>
            <a:xfrm>
              <a:off x="-680950" y="3866725"/>
              <a:ext cx="2441950" cy="1863749"/>
            </a:xfrm>
            <a:prstGeom prst="rect">
              <a:avLst/>
            </a:prstGeom>
            <a:noFill/>
            <a:ln>
              <a:noFill/>
            </a:ln>
          </p:spPr>
        </p:pic>
        <p:grpSp>
          <p:nvGrpSpPr>
            <p:cNvPr id="861" name="Google Shape;861;p21"/>
            <p:cNvGrpSpPr/>
            <p:nvPr/>
          </p:nvGrpSpPr>
          <p:grpSpPr>
            <a:xfrm>
              <a:off x="-2825827" y="1271890"/>
              <a:ext cx="6191222" cy="6191222"/>
              <a:chOff x="-2825827" y="1271890"/>
              <a:chExt cx="6191222" cy="6191222"/>
            </a:xfrm>
          </p:grpSpPr>
          <p:sp>
            <p:nvSpPr>
              <p:cNvPr id="862" name="Google Shape;862;p21"/>
              <p:cNvSpPr/>
              <p:nvPr/>
            </p:nvSpPr>
            <p:spPr>
              <a:xfrm flipH="1" rot="2700000">
                <a:off x="-1733384" y="1992813"/>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1"/>
              <p:cNvSpPr/>
              <p:nvPr/>
            </p:nvSpPr>
            <p:spPr>
              <a:xfrm flipH="1" rot="2700000">
                <a:off x="-1192832" y="2500186"/>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 name="Google Shape;864;p21"/>
              <p:cNvGrpSpPr/>
              <p:nvPr/>
            </p:nvGrpSpPr>
            <p:grpSpPr>
              <a:xfrm rot="10800000">
                <a:off x="384881" y="3042905"/>
                <a:ext cx="134100" cy="134100"/>
                <a:chOff x="-1999139" y="3143772"/>
                <a:chExt cx="134100" cy="134100"/>
              </a:xfrm>
            </p:grpSpPr>
            <p:sp>
              <p:nvSpPr>
                <p:cNvPr id="865" name="Google Shape;865;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21"/>
              <p:cNvGrpSpPr/>
              <p:nvPr/>
            </p:nvGrpSpPr>
            <p:grpSpPr>
              <a:xfrm rot="10800000">
                <a:off x="146106" y="3710980"/>
                <a:ext cx="134100" cy="134100"/>
                <a:chOff x="-1999139" y="3143772"/>
                <a:chExt cx="134100" cy="134100"/>
              </a:xfrm>
            </p:grpSpPr>
            <p:sp>
              <p:nvSpPr>
                <p:cNvPr id="868" name="Google Shape;868;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21"/>
              <p:cNvGrpSpPr/>
              <p:nvPr/>
            </p:nvGrpSpPr>
            <p:grpSpPr>
              <a:xfrm>
                <a:off x="-102297" y="3780153"/>
                <a:ext cx="939901" cy="2449421"/>
                <a:chOff x="-102297" y="3780153"/>
                <a:chExt cx="939901" cy="2449421"/>
              </a:xfrm>
            </p:grpSpPr>
            <p:sp>
              <p:nvSpPr>
                <p:cNvPr id="871" name="Google Shape;871;p21"/>
                <p:cNvSpPr/>
                <p:nvPr/>
              </p:nvSpPr>
              <p:spPr>
                <a:xfrm rot="10800000">
                  <a:off x="260154" y="4254866"/>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1"/>
                <p:cNvSpPr/>
                <p:nvPr/>
              </p:nvSpPr>
              <p:spPr>
                <a:xfrm rot="10800000">
                  <a:off x="-102297" y="3780153"/>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 name="Google Shape;873;p21"/>
                <p:cNvGrpSpPr/>
                <p:nvPr/>
              </p:nvGrpSpPr>
              <p:grpSpPr>
                <a:xfrm rot="10800000">
                  <a:off x="532825" y="5492502"/>
                  <a:ext cx="134004" cy="134004"/>
                  <a:chOff x="8356813" y="1074288"/>
                  <a:chExt cx="351900" cy="351900"/>
                </a:xfrm>
              </p:grpSpPr>
              <p:sp>
                <p:nvSpPr>
                  <p:cNvPr id="874" name="Google Shape;874;p21"/>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1"/>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876" name="Shape 876"/>
        <p:cNvGrpSpPr/>
        <p:nvPr/>
      </p:nvGrpSpPr>
      <p:grpSpPr>
        <a:xfrm>
          <a:off x="0" y="0"/>
          <a:ext cx="0" cy="0"/>
          <a:chOff x="0" y="0"/>
          <a:chExt cx="0" cy="0"/>
        </a:xfrm>
      </p:grpSpPr>
      <p:grpSp>
        <p:nvGrpSpPr>
          <p:cNvPr id="877" name="Google Shape;877;p22"/>
          <p:cNvGrpSpPr/>
          <p:nvPr/>
        </p:nvGrpSpPr>
        <p:grpSpPr>
          <a:xfrm>
            <a:off x="4582521" y="2433470"/>
            <a:ext cx="5022035" cy="4764449"/>
            <a:chOff x="4571996" y="2268220"/>
            <a:chExt cx="5022035" cy="4764449"/>
          </a:xfrm>
        </p:grpSpPr>
        <p:pic>
          <p:nvPicPr>
            <p:cNvPr id="878" name="Google Shape;878;p22"/>
            <p:cNvPicPr preferRelativeResize="0"/>
            <p:nvPr/>
          </p:nvPicPr>
          <p:blipFill rotWithShape="1">
            <a:blip r:embed="rId2">
              <a:alphaModFix/>
            </a:blip>
            <a:srcRect b="26177" l="16960" r="7121" t="24718"/>
            <a:stretch/>
          </p:blipFill>
          <p:spPr>
            <a:xfrm flipH="1">
              <a:off x="5978271" y="3376950"/>
              <a:ext cx="3615750" cy="2759625"/>
            </a:xfrm>
            <a:prstGeom prst="rect">
              <a:avLst/>
            </a:prstGeom>
            <a:noFill/>
            <a:ln>
              <a:noFill/>
            </a:ln>
          </p:spPr>
        </p:pic>
        <p:grpSp>
          <p:nvGrpSpPr>
            <p:cNvPr id="879" name="Google Shape;879;p22"/>
            <p:cNvGrpSpPr/>
            <p:nvPr/>
          </p:nvGrpSpPr>
          <p:grpSpPr>
            <a:xfrm rot="10800000">
              <a:off x="4571996" y="2268220"/>
              <a:ext cx="5022035" cy="4764449"/>
              <a:chOff x="-494406" y="-1584825"/>
              <a:chExt cx="4397193" cy="4171657"/>
            </a:xfrm>
          </p:grpSpPr>
          <p:grpSp>
            <p:nvGrpSpPr>
              <p:cNvPr id="880" name="Google Shape;880;p22"/>
              <p:cNvGrpSpPr/>
              <p:nvPr/>
            </p:nvGrpSpPr>
            <p:grpSpPr>
              <a:xfrm>
                <a:off x="245875" y="-51824"/>
                <a:ext cx="208200" cy="1824700"/>
                <a:chOff x="1040050" y="3812126"/>
                <a:chExt cx="208200" cy="1824700"/>
              </a:xfrm>
            </p:grpSpPr>
            <p:sp>
              <p:nvSpPr>
                <p:cNvPr id="881" name="Google Shape;881;p22"/>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2"/>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22"/>
              <p:cNvGrpSpPr/>
              <p:nvPr/>
            </p:nvGrpSpPr>
            <p:grpSpPr>
              <a:xfrm rot="-8100000">
                <a:off x="540898" y="-1172741"/>
                <a:ext cx="2552124" cy="3347490"/>
                <a:chOff x="2976325" y="908175"/>
                <a:chExt cx="4028179" cy="5283555"/>
              </a:xfrm>
            </p:grpSpPr>
            <p:sp>
              <p:nvSpPr>
                <p:cNvPr id="884" name="Google Shape;884;p22"/>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2"/>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2"/>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22"/>
              <p:cNvGrpSpPr/>
              <p:nvPr/>
            </p:nvGrpSpPr>
            <p:grpSpPr>
              <a:xfrm>
                <a:off x="-1" y="621223"/>
                <a:ext cx="699940" cy="478601"/>
                <a:chOff x="39722" y="4349021"/>
                <a:chExt cx="1061964" cy="726143"/>
              </a:xfrm>
            </p:grpSpPr>
            <p:grpSp>
              <p:nvGrpSpPr>
                <p:cNvPr id="888" name="Google Shape;888;p22"/>
                <p:cNvGrpSpPr/>
                <p:nvPr/>
              </p:nvGrpSpPr>
              <p:grpSpPr>
                <a:xfrm rot="2700000">
                  <a:off x="140502" y="4460924"/>
                  <a:ext cx="524584" cy="502337"/>
                  <a:chOff x="1189791" y="-1767331"/>
                  <a:chExt cx="904284" cy="865933"/>
                </a:xfrm>
              </p:grpSpPr>
              <p:sp>
                <p:nvSpPr>
                  <p:cNvPr id="889" name="Google Shape;889;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 name="Google Shape;890;p22"/>
                  <p:cNvGrpSpPr/>
                  <p:nvPr/>
                </p:nvGrpSpPr>
                <p:grpSpPr>
                  <a:xfrm>
                    <a:off x="1232795" y="-1740829"/>
                    <a:ext cx="717621" cy="717392"/>
                    <a:chOff x="1483457" y="3953671"/>
                    <a:chExt cx="717621" cy="717392"/>
                  </a:xfrm>
                </p:grpSpPr>
                <p:sp>
                  <p:nvSpPr>
                    <p:cNvPr id="891" name="Google Shape;891;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6" name="Google Shape;896;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22"/>
              <p:cNvGrpSpPr/>
              <p:nvPr/>
            </p:nvGrpSpPr>
            <p:grpSpPr>
              <a:xfrm>
                <a:off x="955673" y="11"/>
                <a:ext cx="592576" cy="405260"/>
                <a:chOff x="39722" y="4349021"/>
                <a:chExt cx="1061964" cy="726143"/>
              </a:xfrm>
            </p:grpSpPr>
            <p:grpSp>
              <p:nvGrpSpPr>
                <p:cNvPr id="898" name="Google Shape;898;p22"/>
                <p:cNvGrpSpPr/>
                <p:nvPr/>
              </p:nvGrpSpPr>
              <p:grpSpPr>
                <a:xfrm rot="2700000">
                  <a:off x="140502" y="4460924"/>
                  <a:ext cx="524584" cy="502337"/>
                  <a:chOff x="1189791" y="-1767331"/>
                  <a:chExt cx="904284" cy="865933"/>
                </a:xfrm>
              </p:grpSpPr>
              <p:sp>
                <p:nvSpPr>
                  <p:cNvPr id="899" name="Google Shape;899;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 name="Google Shape;900;p22"/>
                  <p:cNvGrpSpPr/>
                  <p:nvPr/>
                </p:nvGrpSpPr>
                <p:grpSpPr>
                  <a:xfrm>
                    <a:off x="1232795" y="-1740829"/>
                    <a:ext cx="717621" cy="717392"/>
                    <a:chOff x="1483457" y="3953671"/>
                    <a:chExt cx="717621" cy="717392"/>
                  </a:xfrm>
                </p:grpSpPr>
                <p:sp>
                  <p:nvSpPr>
                    <p:cNvPr id="901" name="Google Shape;901;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6" name="Google Shape;906;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22"/>
              <p:cNvGrpSpPr/>
              <p:nvPr/>
            </p:nvGrpSpPr>
            <p:grpSpPr>
              <a:xfrm>
                <a:off x="441574" y="-36652"/>
                <a:ext cx="699940" cy="478601"/>
                <a:chOff x="39722" y="4349021"/>
                <a:chExt cx="1061964" cy="726143"/>
              </a:xfrm>
            </p:grpSpPr>
            <p:grpSp>
              <p:nvGrpSpPr>
                <p:cNvPr id="908" name="Google Shape;908;p22"/>
                <p:cNvGrpSpPr/>
                <p:nvPr/>
              </p:nvGrpSpPr>
              <p:grpSpPr>
                <a:xfrm rot="2700000">
                  <a:off x="140502" y="4460924"/>
                  <a:ext cx="524584" cy="502337"/>
                  <a:chOff x="1189791" y="-1767331"/>
                  <a:chExt cx="904284" cy="865933"/>
                </a:xfrm>
              </p:grpSpPr>
              <p:sp>
                <p:nvSpPr>
                  <p:cNvPr id="909" name="Google Shape;909;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 name="Google Shape;910;p22"/>
                  <p:cNvGrpSpPr/>
                  <p:nvPr/>
                </p:nvGrpSpPr>
                <p:grpSpPr>
                  <a:xfrm>
                    <a:off x="1232795" y="-1740829"/>
                    <a:ext cx="717621" cy="717392"/>
                    <a:chOff x="1483457" y="3953671"/>
                    <a:chExt cx="717621" cy="717392"/>
                  </a:xfrm>
                </p:grpSpPr>
                <p:sp>
                  <p:nvSpPr>
                    <p:cNvPr id="911" name="Google Shape;911;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16" name="Google Shape;916;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22"/>
              <p:cNvGrpSpPr/>
              <p:nvPr/>
            </p:nvGrpSpPr>
            <p:grpSpPr>
              <a:xfrm>
                <a:off x="-494406" y="-252396"/>
                <a:ext cx="1741563" cy="1288563"/>
                <a:chOff x="-494406" y="-252396"/>
                <a:chExt cx="1741563" cy="1288563"/>
              </a:xfrm>
            </p:grpSpPr>
            <p:sp>
              <p:nvSpPr>
                <p:cNvPr id="918" name="Google Shape;918;p22"/>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2"/>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0" name="Google Shape;920;p22"/>
            <p:cNvGrpSpPr/>
            <p:nvPr/>
          </p:nvGrpSpPr>
          <p:grpSpPr>
            <a:xfrm>
              <a:off x="5643425" y="4968525"/>
              <a:ext cx="439200" cy="439100"/>
              <a:chOff x="1101075" y="2142375"/>
              <a:chExt cx="439200" cy="439100"/>
            </a:xfrm>
          </p:grpSpPr>
          <p:sp>
            <p:nvSpPr>
              <p:cNvPr id="921" name="Google Shape;921;p2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3" name="Google Shape;923;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24" name="Google Shape;924;p22"/>
          <p:cNvSpPr txBox="1"/>
          <p:nvPr>
            <p:ph idx="1" type="body"/>
          </p:nvPr>
        </p:nvSpPr>
        <p:spPr>
          <a:xfrm>
            <a:off x="720000" y="1139550"/>
            <a:ext cx="4290900" cy="3431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Char char="●"/>
              <a:defRPr sz="1200">
                <a:solidFill>
                  <a:srgbClr val="191919"/>
                </a:solidFill>
              </a:defRPr>
            </a:lvl1pPr>
            <a:lvl2pPr indent="-304800" lvl="1" marL="914400" rtl="0">
              <a:lnSpc>
                <a:spcPct val="115000"/>
              </a:lnSpc>
              <a:spcBef>
                <a:spcPts val="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p:txBody>
      </p:sp>
      <p:sp>
        <p:nvSpPr>
          <p:cNvPr id="925" name="Google Shape;925;p22"/>
          <p:cNvSpPr txBox="1"/>
          <p:nvPr>
            <p:ph idx="2" type="body"/>
          </p:nvPr>
        </p:nvSpPr>
        <p:spPr>
          <a:xfrm>
            <a:off x="5249025" y="1139550"/>
            <a:ext cx="3174900" cy="3431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Char char="●"/>
              <a:defRPr sz="1200">
                <a:solidFill>
                  <a:srgbClr val="191919"/>
                </a:solidFill>
              </a:defRPr>
            </a:lvl1pPr>
            <a:lvl2pPr indent="-304800" lvl="1" marL="914400" rtl="0">
              <a:lnSpc>
                <a:spcPct val="115000"/>
              </a:lnSpc>
              <a:spcBef>
                <a:spcPts val="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p:txBody>
      </p:sp>
      <p:grpSp>
        <p:nvGrpSpPr>
          <p:cNvPr id="926" name="Google Shape;926;p22"/>
          <p:cNvGrpSpPr/>
          <p:nvPr/>
        </p:nvGrpSpPr>
        <p:grpSpPr>
          <a:xfrm>
            <a:off x="-913829" y="-2335097"/>
            <a:ext cx="5022161" cy="4764814"/>
            <a:chOff x="-837629" y="-2258897"/>
            <a:chExt cx="5022161" cy="4764814"/>
          </a:xfrm>
        </p:grpSpPr>
        <p:grpSp>
          <p:nvGrpSpPr>
            <p:cNvPr id="927" name="Google Shape;927;p22"/>
            <p:cNvGrpSpPr/>
            <p:nvPr/>
          </p:nvGrpSpPr>
          <p:grpSpPr>
            <a:xfrm>
              <a:off x="-837629" y="-736613"/>
              <a:ext cx="1989039" cy="1471668"/>
              <a:chOff x="-494406" y="-252396"/>
              <a:chExt cx="1741563" cy="1288563"/>
            </a:xfrm>
          </p:grpSpPr>
          <p:sp>
            <p:nvSpPr>
              <p:cNvPr id="928" name="Google Shape;928;p22"/>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2"/>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22"/>
            <p:cNvGrpSpPr/>
            <p:nvPr/>
          </p:nvGrpSpPr>
          <p:grpSpPr>
            <a:xfrm rot="-8100000">
              <a:off x="344623" y="-1788220"/>
              <a:ext cx="2915004" cy="3823461"/>
              <a:chOff x="2976325" y="908175"/>
              <a:chExt cx="4028179" cy="5283555"/>
            </a:xfrm>
          </p:grpSpPr>
          <p:sp>
            <p:nvSpPr>
              <p:cNvPr id="931" name="Google Shape;931;p22"/>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2"/>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2"/>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22"/>
            <p:cNvGrpSpPr/>
            <p:nvPr/>
          </p:nvGrpSpPr>
          <p:grpSpPr>
            <a:xfrm>
              <a:off x="-272968" y="261330"/>
              <a:ext cx="799446" cy="546640"/>
              <a:chOff x="39722" y="4349021"/>
              <a:chExt cx="1061964" cy="726143"/>
            </a:xfrm>
          </p:grpSpPr>
          <p:grpSp>
            <p:nvGrpSpPr>
              <p:cNvPr id="935" name="Google Shape;935;p22"/>
              <p:cNvGrpSpPr/>
              <p:nvPr/>
            </p:nvGrpSpPr>
            <p:grpSpPr>
              <a:xfrm rot="2700000">
                <a:off x="140502" y="4460924"/>
                <a:ext cx="524584" cy="502337"/>
                <a:chOff x="1189791" y="-1767331"/>
                <a:chExt cx="904284" cy="865933"/>
              </a:xfrm>
            </p:grpSpPr>
            <p:sp>
              <p:nvSpPr>
                <p:cNvPr id="936" name="Google Shape;936;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 name="Google Shape;937;p22"/>
                <p:cNvGrpSpPr/>
                <p:nvPr/>
              </p:nvGrpSpPr>
              <p:grpSpPr>
                <a:xfrm>
                  <a:off x="1232795" y="-1740829"/>
                  <a:ext cx="717621" cy="717392"/>
                  <a:chOff x="1483457" y="3953671"/>
                  <a:chExt cx="717621" cy="717392"/>
                </a:xfrm>
              </p:grpSpPr>
              <p:sp>
                <p:nvSpPr>
                  <p:cNvPr id="938" name="Google Shape;938;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3" name="Google Shape;943;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4" name="Google Shape;944;p22"/>
          <p:cNvGrpSpPr/>
          <p:nvPr/>
        </p:nvGrpSpPr>
        <p:grpSpPr>
          <a:xfrm>
            <a:off x="-224248" y="3297090"/>
            <a:ext cx="605804" cy="2417785"/>
            <a:chOff x="-224248" y="3297090"/>
            <a:chExt cx="605804" cy="2417785"/>
          </a:xfrm>
        </p:grpSpPr>
        <p:grpSp>
          <p:nvGrpSpPr>
            <p:cNvPr id="945" name="Google Shape;945;p22"/>
            <p:cNvGrpSpPr/>
            <p:nvPr/>
          </p:nvGrpSpPr>
          <p:grpSpPr>
            <a:xfrm>
              <a:off x="143770" y="3630885"/>
              <a:ext cx="237785" cy="2083990"/>
              <a:chOff x="1040050" y="3812126"/>
              <a:chExt cx="208200" cy="1824700"/>
            </a:xfrm>
          </p:grpSpPr>
          <p:sp>
            <p:nvSpPr>
              <p:cNvPr id="946" name="Google Shape;946;p22"/>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2"/>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22"/>
            <p:cNvGrpSpPr/>
            <p:nvPr/>
          </p:nvGrpSpPr>
          <p:grpSpPr>
            <a:xfrm rot="10800000">
              <a:off x="-224248" y="3297090"/>
              <a:ext cx="439200" cy="439100"/>
              <a:chOff x="1101075" y="2142375"/>
              <a:chExt cx="439200" cy="439100"/>
            </a:xfrm>
          </p:grpSpPr>
          <p:sp>
            <p:nvSpPr>
              <p:cNvPr id="949" name="Google Shape;949;p2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1" name="Google Shape;951;p22"/>
          <p:cNvGrpSpPr/>
          <p:nvPr/>
        </p:nvGrpSpPr>
        <p:grpSpPr>
          <a:xfrm>
            <a:off x="3585480" y="-1456810"/>
            <a:ext cx="3681465" cy="2759625"/>
            <a:chOff x="3585480" y="-1380610"/>
            <a:chExt cx="3681465" cy="2759625"/>
          </a:xfrm>
        </p:grpSpPr>
        <p:pic>
          <p:nvPicPr>
            <p:cNvPr id="952" name="Google Shape;952;p22"/>
            <p:cNvPicPr preferRelativeResize="0"/>
            <p:nvPr/>
          </p:nvPicPr>
          <p:blipFill rotWithShape="1">
            <a:blip r:embed="rId2">
              <a:alphaModFix/>
            </a:blip>
            <a:srcRect b="26177" l="16960" r="7121" t="24718"/>
            <a:stretch/>
          </p:blipFill>
          <p:spPr>
            <a:xfrm flipH="1" rot="10800000">
              <a:off x="3585480" y="-1380610"/>
              <a:ext cx="3615750" cy="2759625"/>
            </a:xfrm>
            <a:prstGeom prst="rect">
              <a:avLst/>
            </a:prstGeom>
            <a:noFill/>
            <a:ln>
              <a:noFill/>
            </a:ln>
          </p:spPr>
        </p:pic>
        <p:grpSp>
          <p:nvGrpSpPr>
            <p:cNvPr id="953" name="Google Shape;953;p22"/>
            <p:cNvGrpSpPr/>
            <p:nvPr/>
          </p:nvGrpSpPr>
          <p:grpSpPr>
            <a:xfrm>
              <a:off x="6590156" y="-232440"/>
              <a:ext cx="676790" cy="462843"/>
              <a:chOff x="39722" y="4349021"/>
              <a:chExt cx="1061964" cy="726143"/>
            </a:xfrm>
          </p:grpSpPr>
          <p:grpSp>
            <p:nvGrpSpPr>
              <p:cNvPr id="954" name="Google Shape;954;p22"/>
              <p:cNvGrpSpPr/>
              <p:nvPr/>
            </p:nvGrpSpPr>
            <p:grpSpPr>
              <a:xfrm rot="2700000">
                <a:off x="140502" y="4460924"/>
                <a:ext cx="524584" cy="502337"/>
                <a:chOff x="1189791" y="-1767331"/>
                <a:chExt cx="904284" cy="865933"/>
              </a:xfrm>
            </p:grpSpPr>
            <p:sp>
              <p:nvSpPr>
                <p:cNvPr id="955" name="Google Shape;955;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 name="Google Shape;956;p22"/>
                <p:cNvGrpSpPr/>
                <p:nvPr/>
              </p:nvGrpSpPr>
              <p:grpSpPr>
                <a:xfrm>
                  <a:off x="1232795" y="-1740829"/>
                  <a:ext cx="717621" cy="717392"/>
                  <a:chOff x="1483457" y="3953671"/>
                  <a:chExt cx="717621" cy="717392"/>
                </a:xfrm>
              </p:grpSpPr>
              <p:sp>
                <p:nvSpPr>
                  <p:cNvPr id="957" name="Google Shape;957;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62" name="Google Shape;962;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22"/>
            <p:cNvGrpSpPr/>
            <p:nvPr/>
          </p:nvGrpSpPr>
          <p:grpSpPr>
            <a:xfrm>
              <a:off x="6003005" y="-274104"/>
              <a:ext cx="799446" cy="546640"/>
              <a:chOff x="39722" y="4349021"/>
              <a:chExt cx="1061964" cy="726143"/>
            </a:xfrm>
          </p:grpSpPr>
          <p:grpSp>
            <p:nvGrpSpPr>
              <p:cNvPr id="964" name="Google Shape;964;p22"/>
              <p:cNvGrpSpPr/>
              <p:nvPr/>
            </p:nvGrpSpPr>
            <p:grpSpPr>
              <a:xfrm rot="2700000">
                <a:off x="140502" y="4460924"/>
                <a:ext cx="524584" cy="502337"/>
                <a:chOff x="1189791" y="-1767331"/>
                <a:chExt cx="904284" cy="865933"/>
              </a:xfrm>
            </p:grpSpPr>
            <p:sp>
              <p:nvSpPr>
                <p:cNvPr id="965" name="Google Shape;965;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6" name="Google Shape;966;p22"/>
                <p:cNvGrpSpPr/>
                <p:nvPr/>
              </p:nvGrpSpPr>
              <p:grpSpPr>
                <a:xfrm>
                  <a:off x="1232795" y="-1740829"/>
                  <a:ext cx="717621" cy="717392"/>
                  <a:chOff x="1483457" y="3953671"/>
                  <a:chExt cx="717621" cy="717392"/>
                </a:xfrm>
              </p:grpSpPr>
              <p:sp>
                <p:nvSpPr>
                  <p:cNvPr id="967" name="Google Shape;967;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72" name="Google Shape;972;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73" name="Shape 973"/>
        <p:cNvGrpSpPr/>
        <p:nvPr/>
      </p:nvGrpSpPr>
      <p:grpSpPr>
        <a:xfrm>
          <a:off x="0" y="0"/>
          <a:ext cx="0" cy="0"/>
          <a:chOff x="0" y="0"/>
          <a:chExt cx="0" cy="0"/>
        </a:xfrm>
      </p:grpSpPr>
      <p:sp>
        <p:nvSpPr>
          <p:cNvPr id="974" name="Google Shape;974;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75" name="Google Shape;975;p23"/>
          <p:cNvSpPr txBox="1"/>
          <p:nvPr>
            <p:ph idx="1" type="subTitle"/>
          </p:nvPr>
        </p:nvSpPr>
        <p:spPr>
          <a:xfrm>
            <a:off x="713225" y="2041525"/>
            <a:ext cx="55785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76" name="Google Shape;976;p23"/>
          <p:cNvSpPr txBox="1"/>
          <p:nvPr>
            <p:ph idx="2" type="subTitle"/>
          </p:nvPr>
        </p:nvSpPr>
        <p:spPr>
          <a:xfrm>
            <a:off x="713225" y="3366650"/>
            <a:ext cx="5578500" cy="642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77" name="Google Shape;977;p23"/>
          <p:cNvSpPr txBox="1"/>
          <p:nvPr>
            <p:ph idx="3" type="subTitle"/>
          </p:nvPr>
        </p:nvSpPr>
        <p:spPr>
          <a:xfrm>
            <a:off x="713225" y="1679400"/>
            <a:ext cx="55785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978" name="Google Shape;978;p23"/>
          <p:cNvSpPr txBox="1"/>
          <p:nvPr>
            <p:ph idx="4" type="subTitle"/>
          </p:nvPr>
        </p:nvSpPr>
        <p:spPr>
          <a:xfrm>
            <a:off x="713225" y="3040550"/>
            <a:ext cx="55785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979" name="Google Shape;979;p23"/>
          <p:cNvGrpSpPr/>
          <p:nvPr/>
        </p:nvGrpSpPr>
        <p:grpSpPr>
          <a:xfrm flipH="1" rot="-5400000">
            <a:off x="6239121" y="1032770"/>
            <a:ext cx="5022035" cy="4764449"/>
            <a:chOff x="4571996" y="2268220"/>
            <a:chExt cx="5022035" cy="4764449"/>
          </a:xfrm>
        </p:grpSpPr>
        <p:pic>
          <p:nvPicPr>
            <p:cNvPr id="980" name="Google Shape;980;p23"/>
            <p:cNvPicPr preferRelativeResize="0"/>
            <p:nvPr/>
          </p:nvPicPr>
          <p:blipFill rotWithShape="1">
            <a:blip r:embed="rId2">
              <a:alphaModFix/>
            </a:blip>
            <a:srcRect b="26177" l="16960" r="7121" t="24718"/>
            <a:stretch/>
          </p:blipFill>
          <p:spPr>
            <a:xfrm flipH="1">
              <a:off x="5978271" y="3376950"/>
              <a:ext cx="3615750" cy="2759625"/>
            </a:xfrm>
            <a:prstGeom prst="rect">
              <a:avLst/>
            </a:prstGeom>
            <a:noFill/>
            <a:ln>
              <a:noFill/>
            </a:ln>
          </p:spPr>
        </p:pic>
        <p:grpSp>
          <p:nvGrpSpPr>
            <p:cNvPr id="981" name="Google Shape;981;p23"/>
            <p:cNvGrpSpPr/>
            <p:nvPr/>
          </p:nvGrpSpPr>
          <p:grpSpPr>
            <a:xfrm rot="10800000">
              <a:off x="4571996" y="2268220"/>
              <a:ext cx="5022035" cy="4764449"/>
              <a:chOff x="-494406" y="-1584825"/>
              <a:chExt cx="4397193" cy="4171657"/>
            </a:xfrm>
          </p:grpSpPr>
          <p:grpSp>
            <p:nvGrpSpPr>
              <p:cNvPr id="982" name="Google Shape;982;p23"/>
              <p:cNvGrpSpPr/>
              <p:nvPr/>
            </p:nvGrpSpPr>
            <p:grpSpPr>
              <a:xfrm>
                <a:off x="245875" y="-51824"/>
                <a:ext cx="208200" cy="1824700"/>
                <a:chOff x="1040050" y="3812126"/>
                <a:chExt cx="208200" cy="1824700"/>
              </a:xfrm>
            </p:grpSpPr>
            <p:sp>
              <p:nvSpPr>
                <p:cNvPr id="983" name="Google Shape;983;p23"/>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3"/>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23"/>
              <p:cNvGrpSpPr/>
              <p:nvPr/>
            </p:nvGrpSpPr>
            <p:grpSpPr>
              <a:xfrm rot="-8100000">
                <a:off x="540898" y="-1172741"/>
                <a:ext cx="2552124" cy="3347490"/>
                <a:chOff x="2976325" y="908175"/>
                <a:chExt cx="4028179" cy="5283555"/>
              </a:xfrm>
            </p:grpSpPr>
            <p:sp>
              <p:nvSpPr>
                <p:cNvPr id="986" name="Google Shape;986;p23"/>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3"/>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3"/>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23"/>
              <p:cNvGrpSpPr/>
              <p:nvPr/>
            </p:nvGrpSpPr>
            <p:grpSpPr>
              <a:xfrm>
                <a:off x="-1" y="621223"/>
                <a:ext cx="699940" cy="478601"/>
                <a:chOff x="39722" y="4349021"/>
                <a:chExt cx="1061964" cy="726143"/>
              </a:xfrm>
            </p:grpSpPr>
            <p:grpSp>
              <p:nvGrpSpPr>
                <p:cNvPr id="990" name="Google Shape;990;p23"/>
                <p:cNvGrpSpPr/>
                <p:nvPr/>
              </p:nvGrpSpPr>
              <p:grpSpPr>
                <a:xfrm rot="2700000">
                  <a:off x="140502" y="4460924"/>
                  <a:ext cx="524584" cy="502337"/>
                  <a:chOff x="1189791" y="-1767331"/>
                  <a:chExt cx="904284" cy="865933"/>
                </a:xfrm>
              </p:grpSpPr>
              <p:sp>
                <p:nvSpPr>
                  <p:cNvPr id="991" name="Google Shape;991;p2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 name="Google Shape;992;p23"/>
                  <p:cNvGrpSpPr/>
                  <p:nvPr/>
                </p:nvGrpSpPr>
                <p:grpSpPr>
                  <a:xfrm>
                    <a:off x="1232795" y="-1740829"/>
                    <a:ext cx="717621" cy="717392"/>
                    <a:chOff x="1483457" y="3953671"/>
                    <a:chExt cx="717621" cy="717392"/>
                  </a:xfrm>
                </p:grpSpPr>
                <p:sp>
                  <p:nvSpPr>
                    <p:cNvPr id="993" name="Google Shape;993;p2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8" name="Google Shape;998;p2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23"/>
              <p:cNvGrpSpPr/>
              <p:nvPr/>
            </p:nvGrpSpPr>
            <p:grpSpPr>
              <a:xfrm>
                <a:off x="955673" y="11"/>
                <a:ext cx="592576" cy="405260"/>
                <a:chOff x="39722" y="4349021"/>
                <a:chExt cx="1061964" cy="726143"/>
              </a:xfrm>
            </p:grpSpPr>
            <p:grpSp>
              <p:nvGrpSpPr>
                <p:cNvPr id="1000" name="Google Shape;1000;p23"/>
                <p:cNvGrpSpPr/>
                <p:nvPr/>
              </p:nvGrpSpPr>
              <p:grpSpPr>
                <a:xfrm rot="2700000">
                  <a:off x="140502" y="4460924"/>
                  <a:ext cx="524584" cy="502337"/>
                  <a:chOff x="1189791" y="-1767331"/>
                  <a:chExt cx="904284" cy="865933"/>
                </a:xfrm>
              </p:grpSpPr>
              <p:sp>
                <p:nvSpPr>
                  <p:cNvPr id="1001" name="Google Shape;1001;p2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2" name="Google Shape;1002;p23"/>
                  <p:cNvGrpSpPr/>
                  <p:nvPr/>
                </p:nvGrpSpPr>
                <p:grpSpPr>
                  <a:xfrm>
                    <a:off x="1232795" y="-1740829"/>
                    <a:ext cx="717621" cy="717392"/>
                    <a:chOff x="1483457" y="3953671"/>
                    <a:chExt cx="717621" cy="717392"/>
                  </a:xfrm>
                </p:grpSpPr>
                <p:sp>
                  <p:nvSpPr>
                    <p:cNvPr id="1003" name="Google Shape;1003;p2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8" name="Google Shape;1008;p2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23"/>
              <p:cNvGrpSpPr/>
              <p:nvPr/>
            </p:nvGrpSpPr>
            <p:grpSpPr>
              <a:xfrm>
                <a:off x="441574" y="-36652"/>
                <a:ext cx="699940" cy="478601"/>
                <a:chOff x="39722" y="4349021"/>
                <a:chExt cx="1061964" cy="726143"/>
              </a:xfrm>
            </p:grpSpPr>
            <p:grpSp>
              <p:nvGrpSpPr>
                <p:cNvPr id="1010" name="Google Shape;1010;p23"/>
                <p:cNvGrpSpPr/>
                <p:nvPr/>
              </p:nvGrpSpPr>
              <p:grpSpPr>
                <a:xfrm rot="2700000">
                  <a:off x="140502" y="4460924"/>
                  <a:ext cx="524584" cy="502337"/>
                  <a:chOff x="1189791" y="-1767331"/>
                  <a:chExt cx="904284" cy="865933"/>
                </a:xfrm>
              </p:grpSpPr>
              <p:sp>
                <p:nvSpPr>
                  <p:cNvPr id="1011" name="Google Shape;1011;p2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 name="Google Shape;1012;p23"/>
                  <p:cNvGrpSpPr/>
                  <p:nvPr/>
                </p:nvGrpSpPr>
                <p:grpSpPr>
                  <a:xfrm>
                    <a:off x="1232795" y="-1740829"/>
                    <a:ext cx="717621" cy="717392"/>
                    <a:chOff x="1483457" y="3953671"/>
                    <a:chExt cx="717621" cy="717392"/>
                  </a:xfrm>
                </p:grpSpPr>
                <p:sp>
                  <p:nvSpPr>
                    <p:cNvPr id="1013" name="Google Shape;1013;p2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18" name="Google Shape;1018;p2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23"/>
              <p:cNvGrpSpPr/>
              <p:nvPr/>
            </p:nvGrpSpPr>
            <p:grpSpPr>
              <a:xfrm>
                <a:off x="-494406" y="-252396"/>
                <a:ext cx="1741563" cy="1288563"/>
                <a:chOff x="-494406" y="-252396"/>
                <a:chExt cx="1741563" cy="1288563"/>
              </a:xfrm>
            </p:grpSpPr>
            <p:sp>
              <p:nvSpPr>
                <p:cNvPr id="1020" name="Google Shape;1020;p23"/>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3"/>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2" name="Google Shape;1022;p23"/>
            <p:cNvGrpSpPr/>
            <p:nvPr/>
          </p:nvGrpSpPr>
          <p:grpSpPr>
            <a:xfrm>
              <a:off x="5643425" y="4968525"/>
              <a:ext cx="439200" cy="439100"/>
              <a:chOff x="1101075" y="2142375"/>
              <a:chExt cx="439200" cy="439100"/>
            </a:xfrm>
          </p:grpSpPr>
          <p:sp>
            <p:nvSpPr>
              <p:cNvPr id="1023" name="Google Shape;1023;p2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025" name="Google Shape;1025;p23"/>
          <p:cNvPicPr preferRelativeResize="0"/>
          <p:nvPr/>
        </p:nvPicPr>
        <p:blipFill rotWithShape="1">
          <a:blip r:embed="rId2">
            <a:alphaModFix/>
          </a:blip>
          <a:srcRect b="26177" l="16960" r="7121" t="24718"/>
          <a:stretch/>
        </p:blipFill>
        <p:spPr>
          <a:xfrm rot="5400000">
            <a:off x="-1432850" y="882950"/>
            <a:ext cx="2441950" cy="1863749"/>
          </a:xfrm>
          <a:prstGeom prst="rect">
            <a:avLst/>
          </a:prstGeom>
          <a:noFill/>
          <a:ln>
            <a:noFill/>
          </a:ln>
        </p:spPr>
      </p:pic>
      <p:grpSp>
        <p:nvGrpSpPr>
          <p:cNvPr id="1026" name="Google Shape;1026;p23"/>
          <p:cNvGrpSpPr/>
          <p:nvPr/>
        </p:nvGrpSpPr>
        <p:grpSpPr>
          <a:xfrm rot="10800000">
            <a:off x="6045700" y="237976"/>
            <a:ext cx="4558967" cy="134100"/>
            <a:chOff x="796100" y="3019701"/>
            <a:chExt cx="4558967" cy="134100"/>
          </a:xfrm>
        </p:grpSpPr>
        <p:sp>
          <p:nvSpPr>
            <p:cNvPr id="1027" name="Google Shape;1027;p23"/>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8" name="Google Shape;1028;p23"/>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029" name="Google Shape;1029;p23"/>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23"/>
          <p:cNvGrpSpPr/>
          <p:nvPr/>
        </p:nvGrpSpPr>
        <p:grpSpPr>
          <a:xfrm>
            <a:off x="-1143750" y="3925887"/>
            <a:ext cx="4558967" cy="1517787"/>
            <a:chOff x="-1143750" y="3849687"/>
            <a:chExt cx="4558967" cy="1517787"/>
          </a:xfrm>
        </p:grpSpPr>
        <p:grpSp>
          <p:nvGrpSpPr>
            <p:cNvPr id="1031" name="Google Shape;1031;p23"/>
            <p:cNvGrpSpPr/>
            <p:nvPr/>
          </p:nvGrpSpPr>
          <p:grpSpPr>
            <a:xfrm rot="5400000">
              <a:off x="-805838" y="4155104"/>
              <a:ext cx="1517787" cy="906953"/>
              <a:chOff x="-55500" y="4835979"/>
              <a:chExt cx="1517787" cy="906953"/>
            </a:xfrm>
          </p:grpSpPr>
          <p:sp>
            <p:nvSpPr>
              <p:cNvPr id="1032" name="Google Shape;1032;p23"/>
              <p:cNvSpPr/>
              <p:nvPr/>
            </p:nvSpPr>
            <p:spPr>
              <a:xfrm>
                <a:off x="-55500" y="48951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3"/>
              <p:cNvSpPr/>
              <p:nvPr/>
            </p:nvSpPr>
            <p:spPr>
              <a:xfrm>
                <a:off x="522674" y="49517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3"/>
              <p:cNvSpPr/>
              <p:nvPr/>
            </p:nvSpPr>
            <p:spPr>
              <a:xfrm>
                <a:off x="401812" y="5185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3"/>
              <p:cNvSpPr/>
              <p:nvPr/>
            </p:nvSpPr>
            <p:spPr>
              <a:xfrm>
                <a:off x="880250" y="48359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23"/>
            <p:cNvGrpSpPr/>
            <p:nvPr/>
          </p:nvGrpSpPr>
          <p:grpSpPr>
            <a:xfrm>
              <a:off x="-549966" y="3946426"/>
              <a:ext cx="2833357" cy="1421047"/>
              <a:chOff x="-677366" y="4067276"/>
              <a:chExt cx="2833357" cy="1421047"/>
            </a:xfrm>
          </p:grpSpPr>
          <p:sp>
            <p:nvSpPr>
              <p:cNvPr id="1037" name="Google Shape;1037;p23"/>
              <p:cNvSpPr/>
              <p:nvPr/>
            </p:nvSpPr>
            <p:spPr>
              <a:xfrm rot="5400000">
                <a:off x="28789" y="33611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8" name="Google Shape;1038;p23"/>
              <p:cNvGrpSpPr/>
              <p:nvPr/>
            </p:nvGrpSpPr>
            <p:grpSpPr>
              <a:xfrm>
                <a:off x="317735" y="4614472"/>
                <a:ext cx="161977" cy="161940"/>
                <a:chOff x="1101075" y="2142375"/>
                <a:chExt cx="439200" cy="439100"/>
              </a:xfrm>
            </p:grpSpPr>
            <p:sp>
              <p:nvSpPr>
                <p:cNvPr id="1039" name="Google Shape;1039;p2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23"/>
              <p:cNvGrpSpPr/>
              <p:nvPr/>
            </p:nvGrpSpPr>
            <p:grpSpPr>
              <a:xfrm rot="10800000">
                <a:off x="1700151" y="5032693"/>
                <a:ext cx="161977" cy="161940"/>
                <a:chOff x="1101075" y="2142375"/>
                <a:chExt cx="439200" cy="439100"/>
              </a:xfrm>
            </p:grpSpPr>
            <p:sp>
              <p:nvSpPr>
                <p:cNvPr id="1042" name="Google Shape;1042;p2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4" name="Google Shape;1044;p23"/>
            <p:cNvSpPr/>
            <p:nvPr/>
          </p:nvSpPr>
          <p:spPr>
            <a:xfrm rot="-5400000">
              <a:off x="362395" y="3696219"/>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5" name="Google Shape;1045;p23"/>
            <p:cNvGrpSpPr/>
            <p:nvPr/>
          </p:nvGrpSpPr>
          <p:grpSpPr>
            <a:xfrm>
              <a:off x="-1143750" y="4741576"/>
              <a:ext cx="4558967" cy="134100"/>
              <a:chOff x="796100" y="3019701"/>
              <a:chExt cx="4558967" cy="134100"/>
            </a:xfrm>
          </p:grpSpPr>
          <p:sp>
            <p:nvSpPr>
              <p:cNvPr id="1046" name="Google Shape;1046;p23"/>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7" name="Google Shape;1047;p23"/>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048" name="Google Shape;1048;p23"/>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049" name="Shape 1049"/>
        <p:cNvGrpSpPr/>
        <p:nvPr/>
      </p:nvGrpSpPr>
      <p:grpSpPr>
        <a:xfrm>
          <a:off x="0" y="0"/>
          <a:ext cx="0" cy="0"/>
          <a:chOff x="0" y="0"/>
          <a:chExt cx="0" cy="0"/>
        </a:xfrm>
      </p:grpSpPr>
      <p:grpSp>
        <p:nvGrpSpPr>
          <p:cNvPr id="1050" name="Google Shape;1050;p24"/>
          <p:cNvGrpSpPr/>
          <p:nvPr/>
        </p:nvGrpSpPr>
        <p:grpSpPr>
          <a:xfrm>
            <a:off x="7059553" y="-2136808"/>
            <a:ext cx="4192757" cy="4558967"/>
            <a:chOff x="6983353" y="-2136808"/>
            <a:chExt cx="4192757" cy="4558967"/>
          </a:xfrm>
        </p:grpSpPr>
        <p:grpSp>
          <p:nvGrpSpPr>
            <p:cNvPr id="1051" name="Google Shape;1051;p24"/>
            <p:cNvGrpSpPr/>
            <p:nvPr/>
          </p:nvGrpSpPr>
          <p:grpSpPr>
            <a:xfrm rot="-509296">
              <a:off x="7187207" y="-982000"/>
              <a:ext cx="3785049" cy="3043008"/>
              <a:chOff x="7103825" y="-713112"/>
              <a:chExt cx="3785226" cy="3043150"/>
            </a:xfrm>
          </p:grpSpPr>
          <p:sp>
            <p:nvSpPr>
              <p:cNvPr id="1052" name="Google Shape;1052;p24"/>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3" name="Google Shape;1053;p24"/>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grpSp>
          <p:nvGrpSpPr>
            <p:cNvPr id="1054" name="Google Shape;1054;p24"/>
            <p:cNvGrpSpPr/>
            <p:nvPr/>
          </p:nvGrpSpPr>
          <p:grpSpPr>
            <a:xfrm rot="5400000">
              <a:off x="6489450" y="75626"/>
              <a:ext cx="4558967" cy="134100"/>
              <a:chOff x="796100" y="3019701"/>
              <a:chExt cx="4558967" cy="134100"/>
            </a:xfrm>
          </p:grpSpPr>
          <p:sp>
            <p:nvSpPr>
              <p:cNvPr id="1055" name="Google Shape;1055;p24"/>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6" name="Google Shape;1056;p24"/>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057" name="Google Shape;1057;p24"/>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58" name="Google Shape;1058;p24"/>
          <p:cNvSpPr txBox="1"/>
          <p:nvPr>
            <p:ph idx="1" type="subTitle"/>
          </p:nvPr>
        </p:nvSpPr>
        <p:spPr>
          <a:xfrm>
            <a:off x="720000" y="26499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9" name="Google Shape;1059;p24"/>
          <p:cNvSpPr txBox="1"/>
          <p:nvPr>
            <p:ph idx="2" type="subTitle"/>
          </p:nvPr>
        </p:nvSpPr>
        <p:spPr>
          <a:xfrm>
            <a:off x="3584484" y="26499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0" name="Google Shape;1060;p24"/>
          <p:cNvSpPr txBox="1"/>
          <p:nvPr>
            <p:ph idx="3" type="subTitle"/>
          </p:nvPr>
        </p:nvSpPr>
        <p:spPr>
          <a:xfrm>
            <a:off x="6448975" y="26499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1" name="Google Shape;1061;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62" name="Google Shape;1062;p24"/>
          <p:cNvSpPr txBox="1"/>
          <p:nvPr>
            <p:ph idx="4" type="subTitle"/>
          </p:nvPr>
        </p:nvSpPr>
        <p:spPr>
          <a:xfrm>
            <a:off x="720000" y="23238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063" name="Google Shape;1063;p24"/>
          <p:cNvSpPr txBox="1"/>
          <p:nvPr>
            <p:ph idx="5" type="subTitle"/>
          </p:nvPr>
        </p:nvSpPr>
        <p:spPr>
          <a:xfrm>
            <a:off x="3584483" y="23238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064" name="Google Shape;1064;p24"/>
          <p:cNvSpPr txBox="1"/>
          <p:nvPr>
            <p:ph idx="6" type="subTitle"/>
          </p:nvPr>
        </p:nvSpPr>
        <p:spPr>
          <a:xfrm>
            <a:off x="6448972" y="23238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1065" name="Google Shape;1065;p24"/>
          <p:cNvGrpSpPr/>
          <p:nvPr/>
        </p:nvGrpSpPr>
        <p:grpSpPr>
          <a:xfrm>
            <a:off x="6067575" y="2796625"/>
            <a:ext cx="4006263" cy="4771152"/>
            <a:chOff x="5915175" y="2339425"/>
            <a:chExt cx="4006263" cy="4771152"/>
          </a:xfrm>
        </p:grpSpPr>
        <p:sp>
          <p:nvSpPr>
            <p:cNvPr id="1066" name="Google Shape;1066;p24"/>
            <p:cNvSpPr/>
            <p:nvPr/>
          </p:nvSpPr>
          <p:spPr>
            <a:xfrm>
              <a:off x="5915175" y="236128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4"/>
            <p:cNvSpPr/>
            <p:nvPr/>
          </p:nvSpPr>
          <p:spPr>
            <a:xfrm>
              <a:off x="6873793" y="233942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8" name="Google Shape;1068;p24"/>
            <p:cNvGrpSpPr/>
            <p:nvPr/>
          </p:nvGrpSpPr>
          <p:grpSpPr>
            <a:xfrm>
              <a:off x="7520550" y="4608575"/>
              <a:ext cx="582050" cy="582425"/>
              <a:chOff x="959750" y="3039275"/>
              <a:chExt cx="582050" cy="582425"/>
            </a:xfrm>
          </p:grpSpPr>
          <p:sp>
            <p:nvSpPr>
              <p:cNvPr id="1069" name="Google Shape;1069;p24"/>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4"/>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4"/>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4"/>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4"/>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4"/>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4"/>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24"/>
            <p:cNvGrpSpPr/>
            <p:nvPr/>
          </p:nvGrpSpPr>
          <p:grpSpPr>
            <a:xfrm>
              <a:off x="8484675" y="3658275"/>
              <a:ext cx="582050" cy="582425"/>
              <a:chOff x="959750" y="3039275"/>
              <a:chExt cx="582050" cy="582425"/>
            </a:xfrm>
          </p:grpSpPr>
          <p:sp>
            <p:nvSpPr>
              <p:cNvPr id="1077" name="Google Shape;1077;p24"/>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4"/>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4"/>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4"/>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4"/>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4"/>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4"/>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4" name="Google Shape;1084;p24"/>
          <p:cNvGrpSpPr/>
          <p:nvPr/>
        </p:nvGrpSpPr>
        <p:grpSpPr>
          <a:xfrm>
            <a:off x="-235366" y="3828554"/>
            <a:ext cx="5249359" cy="2992224"/>
            <a:chOff x="-258616" y="3430829"/>
            <a:chExt cx="5249359" cy="2992224"/>
          </a:xfrm>
        </p:grpSpPr>
        <p:pic>
          <p:nvPicPr>
            <p:cNvPr id="1085" name="Google Shape;1085;p24"/>
            <p:cNvPicPr preferRelativeResize="0"/>
            <p:nvPr/>
          </p:nvPicPr>
          <p:blipFill rotWithShape="1">
            <a:blip r:embed="rId3">
              <a:alphaModFix/>
            </a:blip>
            <a:srcRect b="26177" l="16960" r="7121" t="24718"/>
            <a:stretch/>
          </p:blipFill>
          <p:spPr>
            <a:xfrm>
              <a:off x="1070243" y="3430829"/>
              <a:ext cx="3920501" cy="2992224"/>
            </a:xfrm>
            <a:prstGeom prst="rect">
              <a:avLst/>
            </a:prstGeom>
            <a:noFill/>
            <a:ln>
              <a:noFill/>
            </a:ln>
          </p:spPr>
        </p:pic>
        <p:sp>
          <p:nvSpPr>
            <p:cNvPr id="1086" name="Google Shape;1086;p24"/>
            <p:cNvSpPr/>
            <p:nvPr/>
          </p:nvSpPr>
          <p:spPr>
            <a:xfrm>
              <a:off x="363250" y="46677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4"/>
            <p:cNvSpPr/>
            <p:nvPr/>
          </p:nvSpPr>
          <p:spPr>
            <a:xfrm>
              <a:off x="941424" y="47243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4"/>
            <p:cNvSpPr/>
            <p:nvPr/>
          </p:nvSpPr>
          <p:spPr>
            <a:xfrm>
              <a:off x="820562" y="49581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4"/>
            <p:cNvSpPr/>
            <p:nvPr/>
          </p:nvSpPr>
          <p:spPr>
            <a:xfrm>
              <a:off x="1299000" y="4608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4"/>
            <p:cNvSpPr/>
            <p:nvPr/>
          </p:nvSpPr>
          <p:spPr>
            <a:xfrm rot="5400000">
              <a:off x="447539" y="31337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1" name="Google Shape;1091;p24"/>
            <p:cNvGrpSpPr/>
            <p:nvPr/>
          </p:nvGrpSpPr>
          <p:grpSpPr>
            <a:xfrm>
              <a:off x="736485" y="4387072"/>
              <a:ext cx="161977" cy="161940"/>
              <a:chOff x="1101075" y="2142375"/>
              <a:chExt cx="439200" cy="439100"/>
            </a:xfrm>
          </p:grpSpPr>
          <p:sp>
            <p:nvSpPr>
              <p:cNvPr id="1092" name="Google Shape;1092;p24"/>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4"/>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24"/>
            <p:cNvGrpSpPr/>
            <p:nvPr/>
          </p:nvGrpSpPr>
          <p:grpSpPr>
            <a:xfrm rot="10800000">
              <a:off x="2118901" y="4805293"/>
              <a:ext cx="161977" cy="161940"/>
              <a:chOff x="1101075" y="2142375"/>
              <a:chExt cx="439200" cy="439100"/>
            </a:xfrm>
          </p:grpSpPr>
          <p:sp>
            <p:nvSpPr>
              <p:cNvPr id="1095" name="Google Shape;1095;p24"/>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4"/>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7" name="Google Shape;1097;p24"/>
          <p:cNvGrpSpPr/>
          <p:nvPr/>
        </p:nvGrpSpPr>
        <p:grpSpPr>
          <a:xfrm>
            <a:off x="-515563" y="-797996"/>
            <a:ext cx="1433417" cy="2584783"/>
            <a:chOff x="-363163" y="-645596"/>
            <a:chExt cx="1433417" cy="2584783"/>
          </a:xfrm>
        </p:grpSpPr>
        <p:grpSp>
          <p:nvGrpSpPr>
            <p:cNvPr id="1098" name="Google Shape;1098;p24"/>
            <p:cNvGrpSpPr/>
            <p:nvPr/>
          </p:nvGrpSpPr>
          <p:grpSpPr>
            <a:xfrm rot="10800000">
              <a:off x="-64595" y="-645596"/>
              <a:ext cx="1134849" cy="2370191"/>
              <a:chOff x="-575575" y="3685599"/>
              <a:chExt cx="1421048" cy="2967932"/>
            </a:xfrm>
          </p:grpSpPr>
          <p:sp>
            <p:nvSpPr>
              <p:cNvPr id="1099" name="Google Shape;1099;p24"/>
              <p:cNvSpPr/>
              <p:nvPr/>
            </p:nvSpPr>
            <p:spPr>
              <a:xfrm>
                <a:off x="-575575" y="36855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4"/>
              <p:cNvSpPr/>
              <p:nvPr/>
            </p:nvSpPr>
            <p:spPr>
              <a:xfrm rot="10800000">
                <a:off x="-575573" y="3820175"/>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1" name="Google Shape;1101;p24"/>
            <p:cNvSpPr/>
            <p:nvPr/>
          </p:nvSpPr>
          <p:spPr>
            <a:xfrm>
              <a:off x="0" y="36165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4"/>
            <p:cNvSpPr/>
            <p:nvPr/>
          </p:nvSpPr>
          <p:spPr>
            <a:xfrm>
              <a:off x="131225" y="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3" name="Google Shape;1103;p24"/>
            <p:cNvGrpSpPr/>
            <p:nvPr/>
          </p:nvGrpSpPr>
          <p:grpSpPr>
            <a:xfrm flipH="1" rot="-2700000">
              <a:off x="-216370" y="1084101"/>
              <a:ext cx="708093" cy="708493"/>
              <a:chOff x="3678700" y="407275"/>
              <a:chExt cx="708100" cy="708500"/>
            </a:xfrm>
          </p:grpSpPr>
          <p:sp>
            <p:nvSpPr>
              <p:cNvPr id="1104" name="Google Shape;1104;p24"/>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4"/>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4"/>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4"/>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4"/>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4"/>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4"/>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111" name="Shape 1111"/>
        <p:cNvGrpSpPr/>
        <p:nvPr/>
      </p:nvGrpSpPr>
      <p:grpSpPr>
        <a:xfrm>
          <a:off x="0" y="0"/>
          <a:ext cx="0" cy="0"/>
          <a:chOff x="0" y="0"/>
          <a:chExt cx="0" cy="0"/>
        </a:xfrm>
      </p:grpSpPr>
      <p:sp>
        <p:nvSpPr>
          <p:cNvPr id="1112" name="Google Shape;1112;p25"/>
          <p:cNvSpPr txBox="1"/>
          <p:nvPr>
            <p:ph idx="1" type="subTitle"/>
          </p:nvPr>
        </p:nvSpPr>
        <p:spPr>
          <a:xfrm>
            <a:off x="720000" y="35204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3" name="Google Shape;1113;p25"/>
          <p:cNvSpPr txBox="1"/>
          <p:nvPr>
            <p:ph idx="2" type="subTitle"/>
          </p:nvPr>
        </p:nvSpPr>
        <p:spPr>
          <a:xfrm>
            <a:off x="3584484" y="35204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4" name="Google Shape;1114;p25"/>
          <p:cNvSpPr txBox="1"/>
          <p:nvPr>
            <p:ph idx="3" type="subTitle"/>
          </p:nvPr>
        </p:nvSpPr>
        <p:spPr>
          <a:xfrm>
            <a:off x="6448975" y="35204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5" name="Google Shape;1115;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16" name="Google Shape;1116;p25"/>
          <p:cNvSpPr txBox="1"/>
          <p:nvPr>
            <p:ph idx="4" type="subTitle"/>
          </p:nvPr>
        </p:nvSpPr>
        <p:spPr>
          <a:xfrm>
            <a:off x="720000" y="31943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17" name="Google Shape;1117;p25"/>
          <p:cNvSpPr txBox="1"/>
          <p:nvPr>
            <p:ph idx="5" type="subTitle"/>
          </p:nvPr>
        </p:nvSpPr>
        <p:spPr>
          <a:xfrm>
            <a:off x="3584483" y="31943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18" name="Google Shape;1118;p25"/>
          <p:cNvSpPr txBox="1"/>
          <p:nvPr>
            <p:ph idx="6" type="subTitle"/>
          </p:nvPr>
        </p:nvSpPr>
        <p:spPr>
          <a:xfrm>
            <a:off x="6448972" y="31943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19" name="Google Shape;1119;p25"/>
          <p:cNvSpPr/>
          <p:nvPr>
            <p:ph idx="7" type="pic"/>
          </p:nvPr>
        </p:nvSpPr>
        <p:spPr>
          <a:xfrm>
            <a:off x="720000" y="1236800"/>
            <a:ext cx="1981800" cy="1662300"/>
          </a:xfrm>
          <a:prstGeom prst="snip1Rect">
            <a:avLst>
              <a:gd fmla="val 16667" name="adj"/>
            </a:avLst>
          </a:prstGeom>
          <a:noFill/>
          <a:ln>
            <a:noFill/>
          </a:ln>
        </p:spPr>
      </p:sp>
      <p:sp>
        <p:nvSpPr>
          <p:cNvPr id="1120" name="Google Shape;1120;p25"/>
          <p:cNvSpPr/>
          <p:nvPr>
            <p:ph idx="8" type="pic"/>
          </p:nvPr>
        </p:nvSpPr>
        <p:spPr>
          <a:xfrm>
            <a:off x="3584475" y="1236800"/>
            <a:ext cx="1981800" cy="1662300"/>
          </a:xfrm>
          <a:prstGeom prst="snip1Rect">
            <a:avLst>
              <a:gd fmla="val 16667" name="adj"/>
            </a:avLst>
          </a:prstGeom>
          <a:noFill/>
          <a:ln>
            <a:noFill/>
          </a:ln>
        </p:spPr>
      </p:sp>
      <p:sp>
        <p:nvSpPr>
          <p:cNvPr id="1121" name="Google Shape;1121;p25"/>
          <p:cNvSpPr/>
          <p:nvPr>
            <p:ph idx="9" type="pic"/>
          </p:nvPr>
        </p:nvSpPr>
        <p:spPr>
          <a:xfrm>
            <a:off x="6448950" y="1236800"/>
            <a:ext cx="1981800" cy="1662300"/>
          </a:xfrm>
          <a:prstGeom prst="snip1Rect">
            <a:avLst>
              <a:gd fmla="val 16667" name="adj"/>
            </a:avLst>
          </a:prstGeom>
          <a:noFill/>
          <a:ln>
            <a:noFill/>
          </a:ln>
        </p:spPr>
      </p:sp>
      <p:grpSp>
        <p:nvGrpSpPr>
          <p:cNvPr id="1122" name="Google Shape;1122;p25"/>
          <p:cNvGrpSpPr/>
          <p:nvPr/>
        </p:nvGrpSpPr>
        <p:grpSpPr>
          <a:xfrm>
            <a:off x="-928041" y="3925887"/>
            <a:ext cx="2833357" cy="1517787"/>
            <a:chOff x="-623241" y="3849687"/>
            <a:chExt cx="2833357" cy="1517787"/>
          </a:xfrm>
        </p:grpSpPr>
        <p:grpSp>
          <p:nvGrpSpPr>
            <p:cNvPr id="1123" name="Google Shape;1123;p25"/>
            <p:cNvGrpSpPr/>
            <p:nvPr/>
          </p:nvGrpSpPr>
          <p:grpSpPr>
            <a:xfrm rot="5400000">
              <a:off x="-879113" y="4155104"/>
              <a:ext cx="1517787" cy="906953"/>
              <a:chOff x="-55500" y="4835979"/>
              <a:chExt cx="1517787" cy="906953"/>
            </a:xfrm>
          </p:grpSpPr>
          <p:sp>
            <p:nvSpPr>
              <p:cNvPr id="1124" name="Google Shape;1124;p25"/>
              <p:cNvSpPr/>
              <p:nvPr/>
            </p:nvSpPr>
            <p:spPr>
              <a:xfrm>
                <a:off x="-55500" y="48951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5"/>
              <p:cNvSpPr/>
              <p:nvPr/>
            </p:nvSpPr>
            <p:spPr>
              <a:xfrm>
                <a:off x="522674" y="49517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5"/>
              <p:cNvSpPr/>
              <p:nvPr/>
            </p:nvSpPr>
            <p:spPr>
              <a:xfrm>
                <a:off x="401812" y="5185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5"/>
              <p:cNvSpPr/>
              <p:nvPr/>
            </p:nvSpPr>
            <p:spPr>
              <a:xfrm>
                <a:off x="880250" y="48359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25"/>
            <p:cNvGrpSpPr/>
            <p:nvPr/>
          </p:nvGrpSpPr>
          <p:grpSpPr>
            <a:xfrm>
              <a:off x="-623241" y="3946426"/>
              <a:ext cx="2833357" cy="1421047"/>
              <a:chOff x="-677366" y="4067276"/>
              <a:chExt cx="2833357" cy="1421047"/>
            </a:xfrm>
          </p:grpSpPr>
          <p:sp>
            <p:nvSpPr>
              <p:cNvPr id="1129" name="Google Shape;1129;p25"/>
              <p:cNvSpPr/>
              <p:nvPr/>
            </p:nvSpPr>
            <p:spPr>
              <a:xfrm rot="5400000">
                <a:off x="28789" y="33611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0" name="Google Shape;1130;p25"/>
              <p:cNvGrpSpPr/>
              <p:nvPr/>
            </p:nvGrpSpPr>
            <p:grpSpPr>
              <a:xfrm>
                <a:off x="317735" y="4614472"/>
                <a:ext cx="161977" cy="161940"/>
                <a:chOff x="1101075" y="2142375"/>
                <a:chExt cx="439200" cy="439100"/>
              </a:xfrm>
            </p:grpSpPr>
            <p:sp>
              <p:nvSpPr>
                <p:cNvPr id="1131" name="Google Shape;1131;p2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25"/>
              <p:cNvGrpSpPr/>
              <p:nvPr/>
            </p:nvGrpSpPr>
            <p:grpSpPr>
              <a:xfrm rot="10800000">
                <a:off x="1700151" y="5032693"/>
                <a:ext cx="161977" cy="161940"/>
                <a:chOff x="1101075" y="2142375"/>
                <a:chExt cx="439200" cy="439100"/>
              </a:xfrm>
            </p:grpSpPr>
            <p:sp>
              <p:nvSpPr>
                <p:cNvPr id="1134" name="Google Shape;1134;p2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36" name="Google Shape;1136;p25"/>
            <p:cNvSpPr/>
            <p:nvPr/>
          </p:nvSpPr>
          <p:spPr>
            <a:xfrm rot="-5400000">
              <a:off x="289120" y="3696219"/>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25"/>
          <p:cNvGrpSpPr/>
          <p:nvPr/>
        </p:nvGrpSpPr>
        <p:grpSpPr>
          <a:xfrm>
            <a:off x="6400125" y="-1754449"/>
            <a:ext cx="4189199" cy="3065874"/>
            <a:chOff x="6171525" y="-1678249"/>
            <a:chExt cx="4189199" cy="3065874"/>
          </a:xfrm>
        </p:grpSpPr>
        <p:sp>
          <p:nvSpPr>
            <p:cNvPr id="1138" name="Google Shape;1138;p25"/>
            <p:cNvSpPr/>
            <p:nvPr/>
          </p:nvSpPr>
          <p:spPr>
            <a:xfrm rot="-5400000">
              <a:off x="6808863" y="-808395"/>
              <a:ext cx="1558682"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9" name="Google Shape;1139;p25"/>
            <p:cNvPicPr preferRelativeResize="0"/>
            <p:nvPr/>
          </p:nvPicPr>
          <p:blipFill rotWithShape="1">
            <a:blip r:embed="rId2">
              <a:alphaModFix/>
            </a:blip>
            <a:srcRect b="26177" l="16960" r="7121" t="24718"/>
            <a:stretch/>
          </p:blipFill>
          <p:spPr>
            <a:xfrm>
              <a:off x="6587425" y="-1678249"/>
              <a:ext cx="3773299" cy="2879876"/>
            </a:xfrm>
            <a:prstGeom prst="rect">
              <a:avLst/>
            </a:prstGeom>
            <a:noFill/>
            <a:ln>
              <a:noFill/>
            </a:ln>
          </p:spPr>
        </p:pic>
        <p:sp>
          <p:nvSpPr>
            <p:cNvPr id="1140" name="Google Shape;1140;p25"/>
            <p:cNvSpPr/>
            <p:nvPr/>
          </p:nvSpPr>
          <p:spPr>
            <a:xfrm>
              <a:off x="8292929" y="-80469"/>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1" name="Google Shape;1141;p25"/>
            <p:cNvGrpSpPr/>
            <p:nvPr/>
          </p:nvGrpSpPr>
          <p:grpSpPr>
            <a:xfrm rot="-2700000">
              <a:off x="8302147" y="61289"/>
              <a:ext cx="582044" cy="582419"/>
              <a:chOff x="959750" y="3039275"/>
              <a:chExt cx="582050" cy="582425"/>
            </a:xfrm>
          </p:grpSpPr>
          <p:sp>
            <p:nvSpPr>
              <p:cNvPr id="1142" name="Google Shape;1142;p2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5"/>
            <p:cNvGrpSpPr/>
            <p:nvPr/>
          </p:nvGrpSpPr>
          <p:grpSpPr>
            <a:xfrm rot="-2700000">
              <a:off x="8551447" y="61289"/>
              <a:ext cx="582044" cy="582419"/>
              <a:chOff x="959750" y="3039275"/>
              <a:chExt cx="582050" cy="582425"/>
            </a:xfrm>
          </p:grpSpPr>
          <p:sp>
            <p:nvSpPr>
              <p:cNvPr id="1150" name="Google Shape;1150;p2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57" name="Google Shape;1157;p25"/>
          <p:cNvGrpSpPr/>
          <p:nvPr/>
        </p:nvGrpSpPr>
        <p:grpSpPr>
          <a:xfrm rot="2700000">
            <a:off x="8945322" y="2352177"/>
            <a:ext cx="439196" cy="439096"/>
            <a:chOff x="1101075" y="2142375"/>
            <a:chExt cx="439200" cy="439100"/>
          </a:xfrm>
        </p:grpSpPr>
        <p:sp>
          <p:nvSpPr>
            <p:cNvPr id="1158" name="Google Shape;1158;p2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 name="Google Shape;1160;p25"/>
          <p:cNvGrpSpPr/>
          <p:nvPr/>
        </p:nvGrpSpPr>
        <p:grpSpPr>
          <a:xfrm rot="10800000">
            <a:off x="4995775" y="180626"/>
            <a:ext cx="4558967" cy="134100"/>
            <a:chOff x="796100" y="3019701"/>
            <a:chExt cx="4558967" cy="134100"/>
          </a:xfrm>
        </p:grpSpPr>
        <p:sp>
          <p:nvSpPr>
            <p:cNvPr id="1161" name="Google Shape;1161;p25"/>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2" name="Google Shape;1162;p25"/>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163" name="Google Shape;1163;p25"/>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164" name="Shape 1164"/>
        <p:cNvGrpSpPr/>
        <p:nvPr/>
      </p:nvGrpSpPr>
      <p:grpSpPr>
        <a:xfrm>
          <a:off x="0" y="0"/>
          <a:ext cx="0" cy="0"/>
          <a:chOff x="0" y="0"/>
          <a:chExt cx="0" cy="0"/>
        </a:xfrm>
      </p:grpSpPr>
      <p:sp>
        <p:nvSpPr>
          <p:cNvPr id="1165" name="Google Shape;1165;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6" name="Google Shape;1166;p26"/>
          <p:cNvSpPr txBox="1"/>
          <p:nvPr>
            <p:ph idx="1" type="subTitle"/>
          </p:nvPr>
        </p:nvSpPr>
        <p:spPr>
          <a:xfrm>
            <a:off x="1804750" y="1935218"/>
            <a:ext cx="21021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7" name="Google Shape;1167;p26"/>
          <p:cNvSpPr txBox="1"/>
          <p:nvPr>
            <p:ph idx="2" type="subTitle"/>
          </p:nvPr>
        </p:nvSpPr>
        <p:spPr>
          <a:xfrm>
            <a:off x="5237152" y="1935218"/>
            <a:ext cx="21021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8" name="Google Shape;1168;p26"/>
          <p:cNvSpPr txBox="1"/>
          <p:nvPr>
            <p:ph idx="3" type="subTitle"/>
          </p:nvPr>
        </p:nvSpPr>
        <p:spPr>
          <a:xfrm>
            <a:off x="1804750" y="3561374"/>
            <a:ext cx="21021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9" name="Google Shape;1169;p26"/>
          <p:cNvSpPr txBox="1"/>
          <p:nvPr>
            <p:ph idx="4" type="subTitle"/>
          </p:nvPr>
        </p:nvSpPr>
        <p:spPr>
          <a:xfrm>
            <a:off x="5237152" y="3561374"/>
            <a:ext cx="21021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0" name="Google Shape;1170;p26"/>
          <p:cNvSpPr txBox="1"/>
          <p:nvPr>
            <p:ph idx="5" type="subTitle"/>
          </p:nvPr>
        </p:nvSpPr>
        <p:spPr>
          <a:xfrm>
            <a:off x="1804750" y="1605775"/>
            <a:ext cx="2102100" cy="40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71" name="Google Shape;1171;p26"/>
          <p:cNvSpPr txBox="1"/>
          <p:nvPr>
            <p:ph idx="6" type="subTitle"/>
          </p:nvPr>
        </p:nvSpPr>
        <p:spPr>
          <a:xfrm>
            <a:off x="5237150" y="1605775"/>
            <a:ext cx="2102100" cy="40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72" name="Google Shape;1172;p26"/>
          <p:cNvSpPr txBox="1"/>
          <p:nvPr>
            <p:ph idx="7" type="subTitle"/>
          </p:nvPr>
        </p:nvSpPr>
        <p:spPr>
          <a:xfrm>
            <a:off x="1804750" y="3231981"/>
            <a:ext cx="2102100" cy="40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73" name="Google Shape;1173;p26"/>
          <p:cNvSpPr txBox="1"/>
          <p:nvPr>
            <p:ph idx="8" type="subTitle"/>
          </p:nvPr>
        </p:nvSpPr>
        <p:spPr>
          <a:xfrm>
            <a:off x="5237150" y="3231981"/>
            <a:ext cx="2102100" cy="40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1174" name="Google Shape;1174;p26"/>
          <p:cNvGrpSpPr/>
          <p:nvPr/>
        </p:nvGrpSpPr>
        <p:grpSpPr>
          <a:xfrm>
            <a:off x="-2902027" y="1271890"/>
            <a:ext cx="6191222" cy="6191222"/>
            <a:chOff x="-2825827" y="1271890"/>
            <a:chExt cx="6191222" cy="6191222"/>
          </a:xfrm>
        </p:grpSpPr>
        <p:pic>
          <p:nvPicPr>
            <p:cNvPr id="1175" name="Google Shape;1175;p26"/>
            <p:cNvPicPr preferRelativeResize="0"/>
            <p:nvPr/>
          </p:nvPicPr>
          <p:blipFill rotWithShape="1">
            <a:blip r:embed="rId2">
              <a:alphaModFix/>
            </a:blip>
            <a:srcRect b="26177" l="16960" r="7121" t="24718"/>
            <a:stretch/>
          </p:blipFill>
          <p:spPr>
            <a:xfrm>
              <a:off x="-680950" y="3866725"/>
              <a:ext cx="2441950" cy="1863749"/>
            </a:xfrm>
            <a:prstGeom prst="rect">
              <a:avLst/>
            </a:prstGeom>
            <a:noFill/>
            <a:ln>
              <a:noFill/>
            </a:ln>
          </p:spPr>
        </p:pic>
        <p:grpSp>
          <p:nvGrpSpPr>
            <p:cNvPr id="1176" name="Google Shape;1176;p26"/>
            <p:cNvGrpSpPr/>
            <p:nvPr/>
          </p:nvGrpSpPr>
          <p:grpSpPr>
            <a:xfrm>
              <a:off x="-2825827" y="1271890"/>
              <a:ext cx="6191222" cy="6191222"/>
              <a:chOff x="-2825827" y="1271890"/>
              <a:chExt cx="6191222" cy="6191222"/>
            </a:xfrm>
          </p:grpSpPr>
          <p:sp>
            <p:nvSpPr>
              <p:cNvPr id="1177" name="Google Shape;1177;p26"/>
              <p:cNvSpPr/>
              <p:nvPr/>
            </p:nvSpPr>
            <p:spPr>
              <a:xfrm flipH="1" rot="2700000">
                <a:off x="-1733384" y="1992813"/>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6"/>
              <p:cNvSpPr/>
              <p:nvPr/>
            </p:nvSpPr>
            <p:spPr>
              <a:xfrm flipH="1" rot="2700000">
                <a:off x="-1192832" y="2500186"/>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9" name="Google Shape;1179;p26"/>
              <p:cNvGrpSpPr/>
              <p:nvPr/>
            </p:nvGrpSpPr>
            <p:grpSpPr>
              <a:xfrm rot="10800000">
                <a:off x="384881" y="3042905"/>
                <a:ext cx="134100" cy="134100"/>
                <a:chOff x="-1999139" y="3143772"/>
                <a:chExt cx="134100" cy="134100"/>
              </a:xfrm>
            </p:grpSpPr>
            <p:sp>
              <p:nvSpPr>
                <p:cNvPr id="1180" name="Google Shape;1180;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26"/>
              <p:cNvGrpSpPr/>
              <p:nvPr/>
            </p:nvGrpSpPr>
            <p:grpSpPr>
              <a:xfrm rot="10800000">
                <a:off x="146106" y="3710980"/>
                <a:ext cx="134100" cy="134100"/>
                <a:chOff x="-1999139" y="3143772"/>
                <a:chExt cx="134100" cy="134100"/>
              </a:xfrm>
            </p:grpSpPr>
            <p:sp>
              <p:nvSpPr>
                <p:cNvPr id="1183" name="Google Shape;1183;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26"/>
              <p:cNvGrpSpPr/>
              <p:nvPr/>
            </p:nvGrpSpPr>
            <p:grpSpPr>
              <a:xfrm>
                <a:off x="-102297" y="3780153"/>
                <a:ext cx="939901" cy="2449421"/>
                <a:chOff x="-102297" y="3780153"/>
                <a:chExt cx="939901" cy="2449421"/>
              </a:xfrm>
            </p:grpSpPr>
            <p:sp>
              <p:nvSpPr>
                <p:cNvPr id="1186" name="Google Shape;1186;p26"/>
                <p:cNvSpPr/>
                <p:nvPr/>
              </p:nvSpPr>
              <p:spPr>
                <a:xfrm rot="10800000">
                  <a:off x="260154" y="4254866"/>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6"/>
                <p:cNvSpPr/>
                <p:nvPr/>
              </p:nvSpPr>
              <p:spPr>
                <a:xfrm rot="10800000">
                  <a:off x="-102297" y="3780153"/>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8" name="Google Shape;1188;p26"/>
                <p:cNvGrpSpPr/>
                <p:nvPr/>
              </p:nvGrpSpPr>
              <p:grpSpPr>
                <a:xfrm rot="10800000">
                  <a:off x="532825" y="5492502"/>
                  <a:ext cx="134004" cy="134004"/>
                  <a:chOff x="8356813" y="1074288"/>
                  <a:chExt cx="351900" cy="351900"/>
                </a:xfrm>
              </p:grpSpPr>
              <p:sp>
                <p:nvSpPr>
                  <p:cNvPr id="1189" name="Google Shape;1189;p26"/>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1191" name="Google Shape;1191;p26"/>
          <p:cNvGrpSpPr/>
          <p:nvPr/>
        </p:nvGrpSpPr>
        <p:grpSpPr>
          <a:xfrm>
            <a:off x="5650173" y="-1036475"/>
            <a:ext cx="6191222" cy="6865137"/>
            <a:chOff x="5497773" y="-1036475"/>
            <a:chExt cx="6191222" cy="6865137"/>
          </a:xfrm>
        </p:grpSpPr>
        <p:grpSp>
          <p:nvGrpSpPr>
            <p:cNvPr id="1192" name="Google Shape;1192;p26"/>
            <p:cNvGrpSpPr/>
            <p:nvPr/>
          </p:nvGrpSpPr>
          <p:grpSpPr>
            <a:xfrm>
              <a:off x="5497773" y="-362560"/>
              <a:ext cx="6191222" cy="6191222"/>
              <a:chOff x="5584373" y="-362560"/>
              <a:chExt cx="6191222" cy="6191222"/>
            </a:xfrm>
          </p:grpSpPr>
          <p:grpSp>
            <p:nvGrpSpPr>
              <p:cNvPr id="1193" name="Google Shape;1193;p26"/>
              <p:cNvGrpSpPr/>
              <p:nvPr/>
            </p:nvGrpSpPr>
            <p:grpSpPr>
              <a:xfrm>
                <a:off x="5584373" y="-362560"/>
                <a:ext cx="6191222" cy="6191222"/>
                <a:chOff x="5443673" y="-405860"/>
                <a:chExt cx="6191222" cy="6191222"/>
              </a:xfrm>
            </p:grpSpPr>
            <p:sp>
              <p:nvSpPr>
                <p:cNvPr id="1194" name="Google Shape;1194;p26"/>
                <p:cNvSpPr/>
                <p:nvPr/>
              </p:nvSpPr>
              <p:spPr>
                <a:xfrm flipH="1" rot="-8100000">
                  <a:off x="6536116" y="315063"/>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6"/>
                <p:cNvSpPr/>
                <p:nvPr/>
              </p:nvSpPr>
              <p:spPr>
                <a:xfrm flipH="1" rot="-8100000">
                  <a:off x="7076657" y="1499343"/>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6"/>
                <p:cNvSpPr/>
                <p:nvPr/>
              </p:nvSpPr>
              <p:spPr>
                <a:xfrm>
                  <a:off x="8301511" y="-335348"/>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6"/>
                <p:cNvSpPr/>
                <p:nvPr/>
              </p:nvSpPr>
              <p:spPr>
                <a:xfrm>
                  <a:off x="8554000" y="27076"/>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26"/>
              <p:cNvGrpSpPr/>
              <p:nvPr/>
            </p:nvGrpSpPr>
            <p:grpSpPr>
              <a:xfrm>
                <a:off x="8430786" y="3923547"/>
                <a:ext cx="134100" cy="134100"/>
                <a:chOff x="-1999139" y="3143772"/>
                <a:chExt cx="134100" cy="134100"/>
              </a:xfrm>
            </p:grpSpPr>
            <p:sp>
              <p:nvSpPr>
                <p:cNvPr id="1199" name="Google Shape;1199;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26"/>
              <p:cNvGrpSpPr/>
              <p:nvPr/>
            </p:nvGrpSpPr>
            <p:grpSpPr>
              <a:xfrm>
                <a:off x="8669561" y="3255472"/>
                <a:ext cx="134100" cy="134100"/>
                <a:chOff x="-1999139" y="3143772"/>
                <a:chExt cx="134100" cy="134100"/>
              </a:xfrm>
            </p:grpSpPr>
            <p:sp>
              <p:nvSpPr>
                <p:cNvPr id="1202" name="Google Shape;1202;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26"/>
              <p:cNvGrpSpPr/>
              <p:nvPr/>
            </p:nvGrpSpPr>
            <p:grpSpPr>
              <a:xfrm>
                <a:off x="8612986" y="311022"/>
                <a:ext cx="134004" cy="134004"/>
                <a:chOff x="8356813" y="1074288"/>
                <a:chExt cx="351900" cy="351900"/>
              </a:xfrm>
            </p:grpSpPr>
            <p:sp>
              <p:nvSpPr>
                <p:cNvPr id="1205" name="Google Shape;1205;p26"/>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207" name="Google Shape;1207;p26"/>
            <p:cNvPicPr preferRelativeResize="0"/>
            <p:nvPr/>
          </p:nvPicPr>
          <p:blipFill rotWithShape="1">
            <a:blip r:embed="rId2">
              <a:alphaModFix/>
            </a:blip>
            <a:srcRect b="26177" l="16960" r="7121" t="24718"/>
            <a:stretch/>
          </p:blipFill>
          <p:spPr>
            <a:xfrm>
              <a:off x="6929350" y="-1036475"/>
              <a:ext cx="2441950" cy="1863749"/>
            </a:xfrm>
            <a:prstGeom prst="rect">
              <a:avLst/>
            </a:prstGeom>
            <a:noFill/>
            <a:ln>
              <a:noFill/>
            </a:ln>
          </p:spPr>
        </p:pic>
      </p:grpSp>
      <p:grpSp>
        <p:nvGrpSpPr>
          <p:cNvPr id="1208" name="Google Shape;1208;p26"/>
          <p:cNvGrpSpPr/>
          <p:nvPr/>
        </p:nvGrpSpPr>
        <p:grpSpPr>
          <a:xfrm>
            <a:off x="3983988" y="4933175"/>
            <a:ext cx="667916" cy="439200"/>
            <a:chOff x="3983988" y="4933175"/>
            <a:chExt cx="667916" cy="439200"/>
          </a:xfrm>
        </p:grpSpPr>
        <p:grpSp>
          <p:nvGrpSpPr>
            <p:cNvPr id="1209" name="Google Shape;1209;p26"/>
            <p:cNvGrpSpPr/>
            <p:nvPr/>
          </p:nvGrpSpPr>
          <p:grpSpPr>
            <a:xfrm rot="5400000">
              <a:off x="3983938" y="4933225"/>
              <a:ext cx="439200" cy="439100"/>
              <a:chOff x="1101075" y="2142375"/>
              <a:chExt cx="439200" cy="439100"/>
            </a:xfrm>
          </p:grpSpPr>
          <p:sp>
            <p:nvSpPr>
              <p:cNvPr id="1210" name="Google Shape;1210;p2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 name="Google Shape;1212;p26"/>
            <p:cNvGrpSpPr/>
            <p:nvPr/>
          </p:nvGrpSpPr>
          <p:grpSpPr>
            <a:xfrm rot="5400000">
              <a:off x="4423062" y="5038369"/>
              <a:ext cx="228867" cy="228815"/>
              <a:chOff x="1101075" y="2142375"/>
              <a:chExt cx="439200" cy="439100"/>
            </a:xfrm>
          </p:grpSpPr>
          <p:sp>
            <p:nvSpPr>
              <p:cNvPr id="1213" name="Google Shape;1213;p2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215" name="Shape 1215"/>
        <p:cNvGrpSpPr/>
        <p:nvPr/>
      </p:nvGrpSpPr>
      <p:grpSpPr>
        <a:xfrm>
          <a:off x="0" y="0"/>
          <a:ext cx="0" cy="0"/>
          <a:chOff x="0" y="0"/>
          <a:chExt cx="0" cy="0"/>
        </a:xfrm>
      </p:grpSpPr>
      <p:sp>
        <p:nvSpPr>
          <p:cNvPr id="1216" name="Google Shape;1216;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17" name="Google Shape;1217;p27"/>
          <p:cNvSpPr txBox="1"/>
          <p:nvPr>
            <p:ph idx="1" type="subTitle"/>
          </p:nvPr>
        </p:nvSpPr>
        <p:spPr>
          <a:xfrm>
            <a:off x="720000" y="2113784"/>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8" name="Google Shape;1218;p27"/>
          <p:cNvSpPr txBox="1"/>
          <p:nvPr>
            <p:ph idx="2" type="subTitle"/>
          </p:nvPr>
        </p:nvSpPr>
        <p:spPr>
          <a:xfrm>
            <a:off x="3469872" y="2113784"/>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9" name="Google Shape;1219;p27"/>
          <p:cNvSpPr txBox="1"/>
          <p:nvPr>
            <p:ph idx="3" type="subTitle"/>
          </p:nvPr>
        </p:nvSpPr>
        <p:spPr>
          <a:xfrm>
            <a:off x="720000" y="3859222"/>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0" name="Google Shape;1220;p27"/>
          <p:cNvSpPr txBox="1"/>
          <p:nvPr>
            <p:ph idx="4" type="subTitle"/>
          </p:nvPr>
        </p:nvSpPr>
        <p:spPr>
          <a:xfrm>
            <a:off x="3469872" y="3859222"/>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1" name="Google Shape;1221;p27"/>
          <p:cNvSpPr txBox="1"/>
          <p:nvPr>
            <p:ph idx="5" type="subTitle"/>
          </p:nvPr>
        </p:nvSpPr>
        <p:spPr>
          <a:xfrm>
            <a:off x="6219751" y="2113784"/>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2" name="Google Shape;1222;p27"/>
          <p:cNvSpPr txBox="1"/>
          <p:nvPr>
            <p:ph idx="6" type="subTitle"/>
          </p:nvPr>
        </p:nvSpPr>
        <p:spPr>
          <a:xfrm>
            <a:off x="6219751" y="3859222"/>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3" name="Google Shape;1223;p27"/>
          <p:cNvSpPr txBox="1"/>
          <p:nvPr>
            <p:ph idx="7" type="subTitle"/>
          </p:nvPr>
        </p:nvSpPr>
        <p:spPr>
          <a:xfrm>
            <a:off x="720000" y="1787675"/>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4" name="Google Shape;1224;p27"/>
          <p:cNvSpPr txBox="1"/>
          <p:nvPr>
            <p:ph idx="8" type="subTitle"/>
          </p:nvPr>
        </p:nvSpPr>
        <p:spPr>
          <a:xfrm>
            <a:off x="3469873" y="1787675"/>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5" name="Google Shape;1225;p27"/>
          <p:cNvSpPr txBox="1"/>
          <p:nvPr>
            <p:ph idx="9" type="subTitle"/>
          </p:nvPr>
        </p:nvSpPr>
        <p:spPr>
          <a:xfrm>
            <a:off x="720000" y="3533123"/>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6" name="Google Shape;1226;p27"/>
          <p:cNvSpPr txBox="1"/>
          <p:nvPr>
            <p:ph idx="13" type="subTitle"/>
          </p:nvPr>
        </p:nvSpPr>
        <p:spPr>
          <a:xfrm>
            <a:off x="3469873" y="3533123"/>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7" name="Google Shape;1227;p27"/>
          <p:cNvSpPr txBox="1"/>
          <p:nvPr>
            <p:ph idx="14" type="subTitle"/>
          </p:nvPr>
        </p:nvSpPr>
        <p:spPr>
          <a:xfrm>
            <a:off x="6219752" y="1787675"/>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8" name="Google Shape;1228;p27"/>
          <p:cNvSpPr txBox="1"/>
          <p:nvPr>
            <p:ph idx="15" type="subTitle"/>
          </p:nvPr>
        </p:nvSpPr>
        <p:spPr>
          <a:xfrm>
            <a:off x="6219752" y="3533123"/>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1229" name="Google Shape;1229;p27"/>
          <p:cNvGrpSpPr/>
          <p:nvPr/>
        </p:nvGrpSpPr>
        <p:grpSpPr>
          <a:xfrm>
            <a:off x="6102850" y="-1735180"/>
            <a:ext cx="4625025" cy="4171657"/>
            <a:chOff x="6026650" y="-1658980"/>
            <a:chExt cx="4625025" cy="4171657"/>
          </a:xfrm>
        </p:grpSpPr>
        <p:pic>
          <p:nvPicPr>
            <p:cNvPr id="1230" name="Google Shape;1230;p27"/>
            <p:cNvPicPr preferRelativeResize="0"/>
            <p:nvPr/>
          </p:nvPicPr>
          <p:blipFill rotWithShape="1">
            <a:blip r:embed="rId2">
              <a:alphaModFix/>
            </a:blip>
            <a:srcRect b="26177" l="16960" r="7121" t="24718"/>
            <a:stretch/>
          </p:blipFill>
          <p:spPr>
            <a:xfrm>
              <a:off x="7361325" y="-596625"/>
              <a:ext cx="2441950" cy="1863749"/>
            </a:xfrm>
            <a:prstGeom prst="rect">
              <a:avLst/>
            </a:prstGeom>
            <a:noFill/>
            <a:ln>
              <a:noFill/>
            </a:ln>
          </p:spPr>
        </p:pic>
        <p:grpSp>
          <p:nvGrpSpPr>
            <p:cNvPr id="1231" name="Google Shape;1231;p27"/>
            <p:cNvGrpSpPr/>
            <p:nvPr/>
          </p:nvGrpSpPr>
          <p:grpSpPr>
            <a:xfrm flipH="1" rot="-2700000">
              <a:off x="7289785" y="-1246897"/>
              <a:ext cx="2552124" cy="3347490"/>
              <a:chOff x="2976325" y="908175"/>
              <a:chExt cx="4028179" cy="5283555"/>
            </a:xfrm>
          </p:grpSpPr>
          <p:sp>
            <p:nvSpPr>
              <p:cNvPr id="1232" name="Google Shape;1232;p27"/>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7"/>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7"/>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27"/>
            <p:cNvGrpSpPr/>
            <p:nvPr/>
          </p:nvGrpSpPr>
          <p:grpSpPr>
            <a:xfrm>
              <a:off x="6026650" y="-49075"/>
              <a:ext cx="803471" cy="494095"/>
              <a:chOff x="6394675" y="-49075"/>
              <a:chExt cx="803471" cy="494095"/>
            </a:xfrm>
          </p:grpSpPr>
          <p:sp>
            <p:nvSpPr>
              <p:cNvPr id="1236" name="Google Shape;1236;p27"/>
              <p:cNvSpPr/>
              <p:nvPr/>
            </p:nvSpPr>
            <p:spPr>
              <a:xfrm>
                <a:off x="6394675" y="0"/>
                <a:ext cx="284119" cy="246048"/>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7"/>
              <p:cNvSpPr/>
              <p:nvPr/>
            </p:nvSpPr>
            <p:spPr>
              <a:xfrm>
                <a:off x="6627600" y="-49075"/>
                <a:ext cx="570546" cy="494095"/>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38" name="Google Shape;1238;p27"/>
          <p:cNvGrpSpPr/>
          <p:nvPr/>
        </p:nvGrpSpPr>
        <p:grpSpPr>
          <a:xfrm>
            <a:off x="-1089100" y="4200325"/>
            <a:ext cx="5368850" cy="1863749"/>
            <a:chOff x="-1089100" y="4200325"/>
            <a:chExt cx="5368850" cy="1863749"/>
          </a:xfrm>
        </p:grpSpPr>
        <p:grpSp>
          <p:nvGrpSpPr>
            <p:cNvPr id="1239" name="Google Shape;1239;p27"/>
            <p:cNvGrpSpPr/>
            <p:nvPr/>
          </p:nvGrpSpPr>
          <p:grpSpPr>
            <a:xfrm>
              <a:off x="-185037" y="4598363"/>
              <a:ext cx="904666" cy="726121"/>
              <a:chOff x="7945225" y="4302000"/>
              <a:chExt cx="904666" cy="726121"/>
            </a:xfrm>
          </p:grpSpPr>
          <p:sp>
            <p:nvSpPr>
              <p:cNvPr id="1240" name="Google Shape;1240;p27"/>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7"/>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7"/>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43" name="Google Shape;1243;p27"/>
            <p:cNvPicPr preferRelativeResize="0"/>
            <p:nvPr/>
          </p:nvPicPr>
          <p:blipFill rotWithShape="1">
            <a:blip r:embed="rId2">
              <a:alphaModFix/>
            </a:blip>
            <a:srcRect b="26177" l="16960" r="7121" t="24718"/>
            <a:stretch/>
          </p:blipFill>
          <p:spPr>
            <a:xfrm>
              <a:off x="1837800" y="4200325"/>
              <a:ext cx="2441950" cy="1863749"/>
            </a:xfrm>
            <a:prstGeom prst="rect">
              <a:avLst/>
            </a:prstGeom>
            <a:noFill/>
            <a:ln>
              <a:noFill/>
            </a:ln>
          </p:spPr>
        </p:pic>
        <p:grpSp>
          <p:nvGrpSpPr>
            <p:cNvPr id="1244" name="Google Shape;1244;p27"/>
            <p:cNvGrpSpPr/>
            <p:nvPr/>
          </p:nvGrpSpPr>
          <p:grpSpPr>
            <a:xfrm rot="-2700000">
              <a:off x="390377" y="4688868"/>
              <a:ext cx="299453" cy="545119"/>
              <a:chOff x="-66426" y="1151064"/>
              <a:chExt cx="299455" cy="545125"/>
            </a:xfrm>
          </p:grpSpPr>
          <p:grpSp>
            <p:nvGrpSpPr>
              <p:cNvPr id="1245" name="Google Shape;1245;p27"/>
              <p:cNvGrpSpPr/>
              <p:nvPr/>
            </p:nvGrpSpPr>
            <p:grpSpPr>
              <a:xfrm>
                <a:off x="-66426" y="1396564"/>
                <a:ext cx="299455" cy="299625"/>
                <a:chOff x="3678700" y="407275"/>
                <a:chExt cx="708100" cy="708500"/>
              </a:xfrm>
            </p:grpSpPr>
            <p:sp>
              <p:nvSpPr>
                <p:cNvPr id="1246" name="Google Shape;1246;p27"/>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7"/>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7"/>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7"/>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7"/>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7"/>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7"/>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27"/>
              <p:cNvGrpSpPr/>
              <p:nvPr/>
            </p:nvGrpSpPr>
            <p:grpSpPr>
              <a:xfrm>
                <a:off x="-66426" y="1151064"/>
                <a:ext cx="299455" cy="299625"/>
                <a:chOff x="3678700" y="407275"/>
                <a:chExt cx="708100" cy="708500"/>
              </a:xfrm>
            </p:grpSpPr>
            <p:sp>
              <p:nvSpPr>
                <p:cNvPr id="1254" name="Google Shape;1254;p27"/>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7"/>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7"/>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7"/>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7"/>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7"/>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7"/>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1" name="Google Shape;1261;p27"/>
            <p:cNvGrpSpPr/>
            <p:nvPr/>
          </p:nvGrpSpPr>
          <p:grpSpPr>
            <a:xfrm>
              <a:off x="-1089100" y="4894376"/>
              <a:ext cx="4558967" cy="134100"/>
              <a:chOff x="796100" y="3019701"/>
              <a:chExt cx="4558967" cy="134100"/>
            </a:xfrm>
          </p:grpSpPr>
          <p:sp>
            <p:nvSpPr>
              <p:cNvPr id="1262" name="Google Shape;1262;p27"/>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3" name="Google Shape;1263;p27"/>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264" name="Google Shape;1264;p27"/>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265" name="Shape 1265"/>
        <p:cNvGrpSpPr/>
        <p:nvPr/>
      </p:nvGrpSpPr>
      <p:grpSpPr>
        <a:xfrm>
          <a:off x="0" y="0"/>
          <a:ext cx="0" cy="0"/>
          <a:chOff x="0" y="0"/>
          <a:chExt cx="0" cy="0"/>
        </a:xfrm>
      </p:grpSpPr>
      <p:sp>
        <p:nvSpPr>
          <p:cNvPr id="1266" name="Google Shape;1266;p28"/>
          <p:cNvSpPr txBox="1"/>
          <p:nvPr>
            <p:ph hasCustomPrompt="1" type="title"/>
          </p:nvPr>
        </p:nvSpPr>
        <p:spPr>
          <a:xfrm>
            <a:off x="2358450" y="664988"/>
            <a:ext cx="4696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200">
                <a:latin typeface="Poppins"/>
                <a:ea typeface="Poppins"/>
                <a:cs typeface="Poppins"/>
                <a:sym typeface="Poppin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67" name="Google Shape;1267;p28"/>
          <p:cNvSpPr txBox="1"/>
          <p:nvPr>
            <p:ph idx="1" type="subTitle"/>
          </p:nvPr>
        </p:nvSpPr>
        <p:spPr>
          <a:xfrm>
            <a:off x="2358450" y="1282313"/>
            <a:ext cx="4696800" cy="5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68" name="Google Shape;1268;p28"/>
          <p:cNvSpPr txBox="1"/>
          <p:nvPr>
            <p:ph hasCustomPrompt="1" idx="2" type="title"/>
          </p:nvPr>
        </p:nvSpPr>
        <p:spPr>
          <a:xfrm>
            <a:off x="2358450" y="2027244"/>
            <a:ext cx="4696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200">
                <a:latin typeface="Poppins"/>
                <a:ea typeface="Poppins"/>
                <a:cs typeface="Poppins"/>
                <a:sym typeface="Poppin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69" name="Google Shape;1269;p28"/>
          <p:cNvSpPr txBox="1"/>
          <p:nvPr>
            <p:ph idx="3" type="subTitle"/>
          </p:nvPr>
        </p:nvSpPr>
        <p:spPr>
          <a:xfrm>
            <a:off x="2358450" y="2645558"/>
            <a:ext cx="4696800" cy="5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70" name="Google Shape;1270;p28"/>
          <p:cNvSpPr txBox="1"/>
          <p:nvPr>
            <p:ph hasCustomPrompt="1" idx="4" type="title"/>
          </p:nvPr>
        </p:nvSpPr>
        <p:spPr>
          <a:xfrm>
            <a:off x="2358450" y="3390475"/>
            <a:ext cx="4696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200">
                <a:latin typeface="Poppins"/>
                <a:ea typeface="Poppins"/>
                <a:cs typeface="Poppins"/>
                <a:sym typeface="Poppin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71" name="Google Shape;1271;p28"/>
          <p:cNvSpPr txBox="1"/>
          <p:nvPr>
            <p:ph idx="5" type="subTitle"/>
          </p:nvPr>
        </p:nvSpPr>
        <p:spPr>
          <a:xfrm>
            <a:off x="2358450" y="4009779"/>
            <a:ext cx="4696800" cy="5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72" name="Google Shape;1272;p28"/>
          <p:cNvSpPr/>
          <p:nvPr/>
        </p:nvSpPr>
        <p:spPr>
          <a:xfrm>
            <a:off x="6751200" y="2645550"/>
            <a:ext cx="2925000" cy="2945400"/>
          </a:xfrm>
          <a:prstGeom prst="ellipse">
            <a:avLst/>
          </a:pr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3" name="Google Shape;1273;p28"/>
          <p:cNvGrpSpPr/>
          <p:nvPr/>
        </p:nvGrpSpPr>
        <p:grpSpPr>
          <a:xfrm rot="5400000">
            <a:off x="8359950" y="-226050"/>
            <a:ext cx="439200" cy="439100"/>
            <a:chOff x="1101075" y="2142375"/>
            <a:chExt cx="439200" cy="439100"/>
          </a:xfrm>
        </p:grpSpPr>
        <p:sp>
          <p:nvSpPr>
            <p:cNvPr id="1274" name="Google Shape;1274;p2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28"/>
          <p:cNvGrpSpPr/>
          <p:nvPr/>
        </p:nvGrpSpPr>
        <p:grpSpPr>
          <a:xfrm>
            <a:off x="-903250" y="4838101"/>
            <a:ext cx="4558967" cy="134100"/>
            <a:chOff x="796100" y="3019701"/>
            <a:chExt cx="4558967" cy="134100"/>
          </a:xfrm>
        </p:grpSpPr>
        <p:sp>
          <p:nvSpPr>
            <p:cNvPr id="1277" name="Google Shape;1277;p28"/>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8" name="Google Shape;1278;p28"/>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279" name="Google Shape;1279;p28"/>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280" name="Shape 1280"/>
        <p:cNvGrpSpPr/>
        <p:nvPr/>
      </p:nvGrpSpPr>
      <p:grpSpPr>
        <a:xfrm>
          <a:off x="0" y="0"/>
          <a:ext cx="0" cy="0"/>
          <a:chOff x="0" y="0"/>
          <a:chExt cx="0" cy="0"/>
        </a:xfrm>
      </p:grpSpPr>
      <p:sp>
        <p:nvSpPr>
          <p:cNvPr id="1281" name="Google Shape;1281;p29"/>
          <p:cNvSpPr txBox="1"/>
          <p:nvPr>
            <p:ph type="title"/>
          </p:nvPr>
        </p:nvSpPr>
        <p:spPr>
          <a:xfrm>
            <a:off x="1157288" y="685275"/>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7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82" name="Google Shape;1282;p29"/>
          <p:cNvSpPr txBox="1"/>
          <p:nvPr>
            <p:ph idx="1" type="subTitle"/>
          </p:nvPr>
        </p:nvSpPr>
        <p:spPr>
          <a:xfrm>
            <a:off x="1157250" y="2203275"/>
            <a:ext cx="4448100" cy="10071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3" name="Google Shape;1283;p29"/>
          <p:cNvSpPr txBox="1"/>
          <p:nvPr>
            <p:ph idx="2" type="subTitle"/>
          </p:nvPr>
        </p:nvSpPr>
        <p:spPr>
          <a:xfrm>
            <a:off x="1157250" y="1800075"/>
            <a:ext cx="4448100" cy="385800"/>
          </a:xfrm>
          <a:prstGeom prst="rect">
            <a:avLst/>
          </a:prstGeom>
        </p:spPr>
        <p:txBody>
          <a:bodyPr anchorCtr="0" anchor="t" bIns="91425" lIns="91425" spcFirstLastPara="1" rIns="91425" wrap="square" tIns="91425">
            <a:noAutofit/>
          </a:bodyPr>
          <a:lstStyle>
            <a:lvl1pPr lvl="0">
              <a:spcBef>
                <a:spcPts val="0"/>
              </a:spcBef>
              <a:spcAft>
                <a:spcPts val="0"/>
              </a:spcAft>
              <a:buSzPts val="2500"/>
              <a:buFont typeface="IBM Plex Mono"/>
              <a:buNone/>
              <a:defRPr b="1" sz="2000">
                <a:latin typeface="IBM Plex Mono"/>
                <a:ea typeface="IBM Plex Mono"/>
                <a:cs typeface="IBM Plex Mono"/>
                <a:sym typeface="IBM Plex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4" name="Google Shape;1284;p29"/>
          <p:cNvSpPr txBox="1"/>
          <p:nvPr/>
        </p:nvSpPr>
        <p:spPr>
          <a:xfrm>
            <a:off x="1157300" y="3286450"/>
            <a:ext cx="5320200" cy="60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 sz="1200">
                <a:solidFill>
                  <a:schemeClr val="dk1"/>
                </a:solidFill>
                <a:latin typeface="Poppins"/>
                <a:ea typeface="Poppins"/>
                <a:cs typeface="Poppins"/>
                <a:sym typeface="Poppins"/>
              </a:rPr>
              <a:t>CREDITS: </a:t>
            </a:r>
            <a:r>
              <a:rPr lang="en" sz="1200">
                <a:solidFill>
                  <a:schemeClr val="dk1"/>
                </a:solidFill>
                <a:latin typeface="Poppins"/>
                <a:ea typeface="Poppins"/>
                <a:cs typeface="Poppins"/>
                <a:sym typeface="Poppins"/>
              </a:rPr>
              <a:t>This presentation template was created by </a:t>
            </a:r>
            <a:r>
              <a:rPr b="1" lang="en" sz="1200" u="sng">
                <a:solidFill>
                  <a:schemeClr val="dk1"/>
                </a:solidFill>
                <a:latin typeface="Poppins"/>
                <a:ea typeface="Poppins"/>
                <a:cs typeface="Poppins"/>
                <a:sym typeface="Poppins"/>
                <a:hlinkClick r:id="rId2">
                  <a:extLst>
                    <a:ext uri="{A12FA001-AC4F-418D-AE19-62706E023703}">
                      <ahyp:hlinkClr val="tx"/>
                    </a:ext>
                  </a:extLst>
                </a:hlinkClick>
              </a:rPr>
              <a:t>Slidesgo</a:t>
            </a:r>
            <a:r>
              <a:rPr lang="en" sz="1200">
                <a:solidFill>
                  <a:schemeClr val="dk1"/>
                </a:solidFill>
                <a:latin typeface="Poppins"/>
                <a:ea typeface="Poppins"/>
                <a:cs typeface="Poppins"/>
                <a:sym typeface="Poppins"/>
              </a:rPr>
              <a:t>, and includes icons by </a:t>
            </a:r>
            <a:r>
              <a:rPr b="1" lang="en" sz="1200" u="sng">
                <a:solidFill>
                  <a:schemeClr val="dk1"/>
                </a:solidFill>
                <a:latin typeface="Poppins"/>
                <a:ea typeface="Poppins"/>
                <a:cs typeface="Poppins"/>
                <a:sym typeface="Poppins"/>
                <a:hlinkClick r:id="rId3">
                  <a:extLst>
                    <a:ext uri="{A12FA001-AC4F-418D-AE19-62706E023703}">
                      <ahyp:hlinkClr val="tx"/>
                    </a:ext>
                  </a:extLst>
                </a:hlinkClick>
              </a:rPr>
              <a:t>Flaticon</a:t>
            </a:r>
            <a:r>
              <a:rPr lang="en" sz="1200">
                <a:solidFill>
                  <a:schemeClr val="dk1"/>
                </a:solidFill>
                <a:latin typeface="Poppins"/>
                <a:ea typeface="Poppins"/>
                <a:cs typeface="Poppins"/>
                <a:sym typeface="Poppins"/>
              </a:rPr>
              <a:t>, and infographics &amp; images by</a:t>
            </a:r>
            <a:r>
              <a:rPr b="1" lang="en" sz="1200">
                <a:solidFill>
                  <a:schemeClr val="dk1"/>
                </a:solidFill>
                <a:latin typeface="Poppins"/>
                <a:ea typeface="Poppins"/>
                <a:cs typeface="Poppins"/>
                <a:sym typeface="Poppins"/>
              </a:rPr>
              <a:t> </a:t>
            </a:r>
            <a:r>
              <a:rPr b="1" lang="en" sz="1200" u="sng">
                <a:solidFill>
                  <a:schemeClr val="dk1"/>
                </a:solidFill>
                <a:latin typeface="Poppins"/>
                <a:ea typeface="Poppins"/>
                <a:cs typeface="Poppins"/>
                <a:sym typeface="Poppins"/>
                <a:hlinkClick r:id="rId4">
                  <a:extLst>
                    <a:ext uri="{A12FA001-AC4F-418D-AE19-62706E023703}">
                      <ahyp:hlinkClr val="tx"/>
                    </a:ext>
                  </a:extLst>
                </a:hlinkClick>
              </a:rPr>
              <a:t>Freepik</a:t>
            </a:r>
            <a:r>
              <a:rPr b="1" lang="en" sz="1200" u="sng">
                <a:solidFill>
                  <a:schemeClr val="dk1"/>
                </a:solidFill>
                <a:latin typeface="Poppins"/>
                <a:ea typeface="Poppins"/>
                <a:cs typeface="Poppins"/>
                <a:sym typeface="Poppins"/>
              </a:rPr>
              <a:t> </a:t>
            </a:r>
            <a:endParaRPr b="1" sz="1200" u="sng">
              <a:solidFill>
                <a:schemeClr val="dk1"/>
              </a:solidFill>
              <a:latin typeface="Poppins"/>
              <a:ea typeface="Poppins"/>
              <a:cs typeface="Poppins"/>
              <a:sym typeface="Poppins"/>
            </a:endParaRPr>
          </a:p>
        </p:txBody>
      </p:sp>
      <p:grpSp>
        <p:nvGrpSpPr>
          <p:cNvPr id="1285" name="Google Shape;1285;p29"/>
          <p:cNvGrpSpPr/>
          <p:nvPr/>
        </p:nvGrpSpPr>
        <p:grpSpPr>
          <a:xfrm>
            <a:off x="-291585" y="-494819"/>
            <a:ext cx="1448824" cy="2238804"/>
            <a:chOff x="-308635" y="-494819"/>
            <a:chExt cx="1448824" cy="2238804"/>
          </a:xfrm>
        </p:grpSpPr>
        <p:grpSp>
          <p:nvGrpSpPr>
            <p:cNvPr id="1286" name="Google Shape;1286;p29"/>
            <p:cNvGrpSpPr/>
            <p:nvPr/>
          </p:nvGrpSpPr>
          <p:grpSpPr>
            <a:xfrm>
              <a:off x="-275757" y="-242066"/>
              <a:ext cx="981772" cy="1986051"/>
              <a:chOff x="-293545" y="3454371"/>
              <a:chExt cx="981772" cy="1986051"/>
            </a:xfrm>
          </p:grpSpPr>
          <p:sp>
            <p:nvSpPr>
              <p:cNvPr id="1287" name="Google Shape;1287;p29"/>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9"/>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29"/>
            <p:cNvGrpSpPr/>
            <p:nvPr/>
          </p:nvGrpSpPr>
          <p:grpSpPr>
            <a:xfrm>
              <a:off x="364499" y="794648"/>
              <a:ext cx="699940" cy="478601"/>
              <a:chOff x="39722" y="4349021"/>
              <a:chExt cx="1061964" cy="726143"/>
            </a:xfrm>
          </p:grpSpPr>
          <p:grpSp>
            <p:nvGrpSpPr>
              <p:cNvPr id="1290" name="Google Shape;1290;p29"/>
              <p:cNvGrpSpPr/>
              <p:nvPr/>
            </p:nvGrpSpPr>
            <p:grpSpPr>
              <a:xfrm rot="2700000">
                <a:off x="140502" y="4460924"/>
                <a:ext cx="524584" cy="502337"/>
                <a:chOff x="1189791" y="-1767331"/>
                <a:chExt cx="904284" cy="865933"/>
              </a:xfrm>
            </p:grpSpPr>
            <p:sp>
              <p:nvSpPr>
                <p:cNvPr id="1291" name="Google Shape;1291;p29"/>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29"/>
                <p:cNvGrpSpPr/>
                <p:nvPr/>
              </p:nvGrpSpPr>
              <p:grpSpPr>
                <a:xfrm>
                  <a:off x="1232795" y="-1740829"/>
                  <a:ext cx="717621" cy="717392"/>
                  <a:chOff x="1483457" y="3953671"/>
                  <a:chExt cx="717621" cy="717392"/>
                </a:xfrm>
              </p:grpSpPr>
              <p:sp>
                <p:nvSpPr>
                  <p:cNvPr id="1293" name="Google Shape;1293;p29"/>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9"/>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9"/>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9"/>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9"/>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98" name="Google Shape;1298;p29"/>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29"/>
            <p:cNvGrpSpPr/>
            <p:nvPr/>
          </p:nvGrpSpPr>
          <p:grpSpPr>
            <a:xfrm rot="-5400000">
              <a:off x="-460623" y="-342832"/>
              <a:ext cx="1351491" cy="1047516"/>
              <a:chOff x="-2460210" y="2758493"/>
              <a:chExt cx="1351491" cy="1047516"/>
            </a:xfrm>
          </p:grpSpPr>
          <p:sp>
            <p:nvSpPr>
              <p:cNvPr id="1300" name="Google Shape;1300;p29"/>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9"/>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9"/>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9"/>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4" name="Google Shape;1304;p29"/>
            <p:cNvGrpSpPr/>
            <p:nvPr/>
          </p:nvGrpSpPr>
          <p:grpSpPr>
            <a:xfrm>
              <a:off x="440249" y="455173"/>
              <a:ext cx="699940" cy="478601"/>
              <a:chOff x="39722" y="4349021"/>
              <a:chExt cx="1061964" cy="726143"/>
            </a:xfrm>
          </p:grpSpPr>
          <p:grpSp>
            <p:nvGrpSpPr>
              <p:cNvPr id="1305" name="Google Shape;1305;p29"/>
              <p:cNvGrpSpPr/>
              <p:nvPr/>
            </p:nvGrpSpPr>
            <p:grpSpPr>
              <a:xfrm rot="2700000">
                <a:off x="140502" y="4460924"/>
                <a:ext cx="524584" cy="502337"/>
                <a:chOff x="1189791" y="-1767331"/>
                <a:chExt cx="904284" cy="865933"/>
              </a:xfrm>
            </p:grpSpPr>
            <p:sp>
              <p:nvSpPr>
                <p:cNvPr id="1306" name="Google Shape;1306;p29"/>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7" name="Google Shape;1307;p29"/>
                <p:cNvGrpSpPr/>
                <p:nvPr/>
              </p:nvGrpSpPr>
              <p:grpSpPr>
                <a:xfrm>
                  <a:off x="1232795" y="-1740829"/>
                  <a:ext cx="717621" cy="717392"/>
                  <a:chOff x="1483457" y="3953671"/>
                  <a:chExt cx="717621" cy="717392"/>
                </a:xfrm>
              </p:grpSpPr>
              <p:sp>
                <p:nvSpPr>
                  <p:cNvPr id="1308" name="Google Shape;1308;p29"/>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9"/>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9"/>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9"/>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9"/>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13" name="Google Shape;1313;p29"/>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 name="Google Shape;1314;p29"/>
            <p:cNvGrpSpPr/>
            <p:nvPr/>
          </p:nvGrpSpPr>
          <p:grpSpPr>
            <a:xfrm>
              <a:off x="-63826" y="511661"/>
              <a:ext cx="699940" cy="478601"/>
              <a:chOff x="39722" y="4349021"/>
              <a:chExt cx="1061964" cy="726143"/>
            </a:xfrm>
          </p:grpSpPr>
          <p:grpSp>
            <p:nvGrpSpPr>
              <p:cNvPr id="1315" name="Google Shape;1315;p29"/>
              <p:cNvGrpSpPr/>
              <p:nvPr/>
            </p:nvGrpSpPr>
            <p:grpSpPr>
              <a:xfrm rot="2700000">
                <a:off x="140502" y="4460924"/>
                <a:ext cx="524584" cy="502337"/>
                <a:chOff x="1189791" y="-1767331"/>
                <a:chExt cx="904284" cy="865933"/>
              </a:xfrm>
            </p:grpSpPr>
            <p:sp>
              <p:nvSpPr>
                <p:cNvPr id="1316" name="Google Shape;1316;p29"/>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7" name="Google Shape;1317;p29"/>
                <p:cNvGrpSpPr/>
                <p:nvPr/>
              </p:nvGrpSpPr>
              <p:grpSpPr>
                <a:xfrm>
                  <a:off x="1232795" y="-1740829"/>
                  <a:ext cx="717621" cy="717392"/>
                  <a:chOff x="1483457" y="3953671"/>
                  <a:chExt cx="717621" cy="717392"/>
                </a:xfrm>
              </p:grpSpPr>
              <p:sp>
                <p:nvSpPr>
                  <p:cNvPr id="1318" name="Google Shape;1318;p29"/>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9"/>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9"/>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9"/>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9"/>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23" name="Google Shape;1323;p29"/>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4" name="Google Shape;1324;p29"/>
          <p:cNvGrpSpPr/>
          <p:nvPr/>
        </p:nvGrpSpPr>
        <p:grpSpPr>
          <a:xfrm>
            <a:off x="2659712" y="4275400"/>
            <a:ext cx="4952059" cy="2992224"/>
            <a:chOff x="2659712" y="4275400"/>
            <a:chExt cx="4952059" cy="2992224"/>
          </a:xfrm>
        </p:grpSpPr>
        <p:pic>
          <p:nvPicPr>
            <p:cNvPr id="1325" name="Google Shape;1325;p29"/>
            <p:cNvPicPr preferRelativeResize="0"/>
            <p:nvPr/>
          </p:nvPicPr>
          <p:blipFill rotWithShape="1">
            <a:blip r:embed="rId5">
              <a:alphaModFix/>
            </a:blip>
            <a:srcRect b="26177" l="16960" r="7121" t="24718"/>
            <a:stretch/>
          </p:blipFill>
          <p:spPr>
            <a:xfrm rot="10800000">
              <a:off x="2659712" y="4275400"/>
              <a:ext cx="3549051" cy="2992224"/>
            </a:xfrm>
            <a:prstGeom prst="rect">
              <a:avLst/>
            </a:prstGeom>
            <a:noFill/>
            <a:ln>
              <a:noFill/>
            </a:ln>
          </p:spPr>
        </p:pic>
        <p:grpSp>
          <p:nvGrpSpPr>
            <p:cNvPr id="1326" name="Google Shape;1326;p29"/>
            <p:cNvGrpSpPr/>
            <p:nvPr/>
          </p:nvGrpSpPr>
          <p:grpSpPr>
            <a:xfrm rot="-5400000">
              <a:off x="3258038" y="4413859"/>
              <a:ext cx="906953" cy="1517787"/>
              <a:chOff x="79748" y="2808602"/>
              <a:chExt cx="906953" cy="1517787"/>
            </a:xfrm>
          </p:grpSpPr>
          <p:sp>
            <p:nvSpPr>
              <p:cNvPr id="1327" name="Google Shape;1327;p29"/>
              <p:cNvSpPr/>
              <p:nvPr/>
            </p:nvSpPr>
            <p:spPr>
              <a:xfrm rot="5400000">
                <a:off x="357831" y="282094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9"/>
              <p:cNvSpPr/>
              <p:nvPr/>
            </p:nvSpPr>
            <p:spPr>
              <a:xfrm rot="5400000">
                <a:off x="537866" y="3393994"/>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9"/>
              <p:cNvSpPr/>
              <p:nvPr/>
            </p:nvSpPr>
            <p:spPr>
              <a:xfrm rot="5400000">
                <a:off x="67406" y="3278257"/>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9"/>
              <p:cNvSpPr/>
              <p:nvPr/>
            </p:nvSpPr>
            <p:spPr>
              <a:xfrm rot="5400000">
                <a:off x="417006" y="375669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 name="Google Shape;1331;p29"/>
            <p:cNvGrpSpPr/>
            <p:nvPr/>
          </p:nvGrpSpPr>
          <p:grpSpPr>
            <a:xfrm rot="5400000">
              <a:off x="5484569" y="3756062"/>
              <a:ext cx="1421047" cy="2833357"/>
              <a:chOff x="334358" y="2186737"/>
              <a:chExt cx="1421047" cy="2833357"/>
            </a:xfrm>
          </p:grpSpPr>
          <p:sp>
            <p:nvSpPr>
              <p:cNvPr id="1332" name="Google Shape;1332;p29"/>
              <p:cNvSpPr/>
              <p:nvPr/>
            </p:nvSpPr>
            <p:spPr>
              <a:xfrm rot="10800000">
                <a:off x="334358" y="2186737"/>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29"/>
              <p:cNvGrpSpPr/>
              <p:nvPr/>
            </p:nvGrpSpPr>
            <p:grpSpPr>
              <a:xfrm rot="5400000">
                <a:off x="1046250" y="3181856"/>
                <a:ext cx="161977" cy="161940"/>
                <a:chOff x="1101075" y="2142375"/>
                <a:chExt cx="439200" cy="439100"/>
              </a:xfrm>
            </p:grpSpPr>
            <p:sp>
              <p:nvSpPr>
                <p:cNvPr id="1334" name="Google Shape;1334;p29"/>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9"/>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29"/>
              <p:cNvGrpSpPr/>
              <p:nvPr/>
            </p:nvGrpSpPr>
            <p:grpSpPr>
              <a:xfrm rot="-5400000">
                <a:off x="628029" y="4564272"/>
                <a:ext cx="161977" cy="161940"/>
                <a:chOff x="1101075" y="2142375"/>
                <a:chExt cx="439200" cy="439100"/>
              </a:xfrm>
            </p:grpSpPr>
            <p:sp>
              <p:nvSpPr>
                <p:cNvPr id="1337" name="Google Shape;1337;p29"/>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9"/>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339" name="Shape 1339"/>
        <p:cNvGrpSpPr/>
        <p:nvPr/>
      </p:nvGrpSpPr>
      <p:grpSpPr>
        <a:xfrm>
          <a:off x="0" y="0"/>
          <a:ext cx="0" cy="0"/>
          <a:chOff x="0" y="0"/>
          <a:chExt cx="0" cy="0"/>
        </a:xfrm>
      </p:grpSpPr>
      <p:grpSp>
        <p:nvGrpSpPr>
          <p:cNvPr id="1340" name="Google Shape;1340;p30"/>
          <p:cNvGrpSpPr/>
          <p:nvPr/>
        </p:nvGrpSpPr>
        <p:grpSpPr>
          <a:xfrm>
            <a:off x="-623241" y="3925887"/>
            <a:ext cx="2833357" cy="1517787"/>
            <a:chOff x="-623241" y="3849687"/>
            <a:chExt cx="2833357" cy="1517787"/>
          </a:xfrm>
        </p:grpSpPr>
        <p:grpSp>
          <p:nvGrpSpPr>
            <p:cNvPr id="1341" name="Google Shape;1341;p30"/>
            <p:cNvGrpSpPr/>
            <p:nvPr/>
          </p:nvGrpSpPr>
          <p:grpSpPr>
            <a:xfrm rot="5400000">
              <a:off x="-879113" y="4155104"/>
              <a:ext cx="1517787" cy="906953"/>
              <a:chOff x="-55500" y="4835979"/>
              <a:chExt cx="1517787" cy="906953"/>
            </a:xfrm>
          </p:grpSpPr>
          <p:sp>
            <p:nvSpPr>
              <p:cNvPr id="1342" name="Google Shape;1342;p30"/>
              <p:cNvSpPr/>
              <p:nvPr/>
            </p:nvSpPr>
            <p:spPr>
              <a:xfrm>
                <a:off x="-55500" y="48951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0"/>
              <p:cNvSpPr/>
              <p:nvPr/>
            </p:nvSpPr>
            <p:spPr>
              <a:xfrm>
                <a:off x="522674" y="49517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0"/>
              <p:cNvSpPr/>
              <p:nvPr/>
            </p:nvSpPr>
            <p:spPr>
              <a:xfrm>
                <a:off x="401812" y="5185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0"/>
              <p:cNvSpPr/>
              <p:nvPr/>
            </p:nvSpPr>
            <p:spPr>
              <a:xfrm>
                <a:off x="880250" y="48359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30"/>
            <p:cNvGrpSpPr/>
            <p:nvPr/>
          </p:nvGrpSpPr>
          <p:grpSpPr>
            <a:xfrm>
              <a:off x="-623241" y="3946426"/>
              <a:ext cx="2833357" cy="1421047"/>
              <a:chOff x="-677366" y="4067276"/>
              <a:chExt cx="2833357" cy="1421047"/>
            </a:xfrm>
          </p:grpSpPr>
          <p:sp>
            <p:nvSpPr>
              <p:cNvPr id="1347" name="Google Shape;1347;p30"/>
              <p:cNvSpPr/>
              <p:nvPr/>
            </p:nvSpPr>
            <p:spPr>
              <a:xfrm rot="5400000">
                <a:off x="28789" y="33611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8" name="Google Shape;1348;p30"/>
              <p:cNvGrpSpPr/>
              <p:nvPr/>
            </p:nvGrpSpPr>
            <p:grpSpPr>
              <a:xfrm>
                <a:off x="317735" y="4614472"/>
                <a:ext cx="161977" cy="161940"/>
                <a:chOff x="1101075" y="2142375"/>
                <a:chExt cx="439200" cy="439100"/>
              </a:xfrm>
            </p:grpSpPr>
            <p:sp>
              <p:nvSpPr>
                <p:cNvPr id="1349" name="Google Shape;1349;p30"/>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0"/>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30"/>
              <p:cNvGrpSpPr/>
              <p:nvPr/>
            </p:nvGrpSpPr>
            <p:grpSpPr>
              <a:xfrm rot="10800000">
                <a:off x="1700151" y="5032693"/>
                <a:ext cx="161977" cy="161940"/>
                <a:chOff x="1101075" y="2142375"/>
                <a:chExt cx="439200" cy="439100"/>
              </a:xfrm>
            </p:grpSpPr>
            <p:sp>
              <p:nvSpPr>
                <p:cNvPr id="1352" name="Google Shape;1352;p30"/>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0"/>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54" name="Google Shape;1354;p30"/>
            <p:cNvSpPr/>
            <p:nvPr/>
          </p:nvSpPr>
          <p:spPr>
            <a:xfrm rot="-5400000">
              <a:off x="289120" y="3696219"/>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30"/>
          <p:cNvGrpSpPr/>
          <p:nvPr/>
        </p:nvGrpSpPr>
        <p:grpSpPr>
          <a:xfrm>
            <a:off x="6323925" y="-1678249"/>
            <a:ext cx="4189199" cy="3065874"/>
            <a:chOff x="6171525" y="-1678249"/>
            <a:chExt cx="4189199" cy="3065874"/>
          </a:xfrm>
        </p:grpSpPr>
        <p:sp>
          <p:nvSpPr>
            <p:cNvPr id="1356" name="Google Shape;1356;p30"/>
            <p:cNvSpPr/>
            <p:nvPr/>
          </p:nvSpPr>
          <p:spPr>
            <a:xfrm rot="-5400000">
              <a:off x="6808863" y="-808395"/>
              <a:ext cx="1558682"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7" name="Google Shape;1357;p30"/>
            <p:cNvPicPr preferRelativeResize="0"/>
            <p:nvPr/>
          </p:nvPicPr>
          <p:blipFill rotWithShape="1">
            <a:blip r:embed="rId2">
              <a:alphaModFix/>
            </a:blip>
            <a:srcRect b="26177" l="16960" r="7121" t="24718"/>
            <a:stretch/>
          </p:blipFill>
          <p:spPr>
            <a:xfrm>
              <a:off x="6587425" y="-1678249"/>
              <a:ext cx="3773299" cy="2879876"/>
            </a:xfrm>
            <a:prstGeom prst="rect">
              <a:avLst/>
            </a:prstGeom>
            <a:noFill/>
            <a:ln>
              <a:noFill/>
            </a:ln>
          </p:spPr>
        </p:pic>
        <p:sp>
          <p:nvSpPr>
            <p:cNvPr id="1358" name="Google Shape;1358;p30"/>
            <p:cNvSpPr/>
            <p:nvPr/>
          </p:nvSpPr>
          <p:spPr>
            <a:xfrm>
              <a:off x="8292929" y="-80469"/>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9" name="Google Shape;1359;p30"/>
            <p:cNvGrpSpPr/>
            <p:nvPr/>
          </p:nvGrpSpPr>
          <p:grpSpPr>
            <a:xfrm rot="-2700000">
              <a:off x="8302147" y="61289"/>
              <a:ext cx="582044" cy="582419"/>
              <a:chOff x="959750" y="3039275"/>
              <a:chExt cx="582050" cy="582425"/>
            </a:xfrm>
          </p:grpSpPr>
          <p:sp>
            <p:nvSpPr>
              <p:cNvPr id="1360" name="Google Shape;1360;p30"/>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0"/>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0"/>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0"/>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0"/>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0"/>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0"/>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30"/>
            <p:cNvGrpSpPr/>
            <p:nvPr/>
          </p:nvGrpSpPr>
          <p:grpSpPr>
            <a:xfrm rot="-2700000">
              <a:off x="8551447" y="61289"/>
              <a:ext cx="582044" cy="582419"/>
              <a:chOff x="959750" y="3039275"/>
              <a:chExt cx="582050" cy="582425"/>
            </a:xfrm>
          </p:grpSpPr>
          <p:sp>
            <p:nvSpPr>
              <p:cNvPr id="1368" name="Google Shape;1368;p30"/>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0"/>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0"/>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0"/>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0"/>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0"/>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0"/>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75" name="Google Shape;1375;p30"/>
          <p:cNvGrpSpPr/>
          <p:nvPr/>
        </p:nvGrpSpPr>
        <p:grpSpPr>
          <a:xfrm rot="2700000">
            <a:off x="8945322" y="2352177"/>
            <a:ext cx="439196" cy="439096"/>
            <a:chOff x="1101075" y="2142375"/>
            <a:chExt cx="439200" cy="439100"/>
          </a:xfrm>
        </p:grpSpPr>
        <p:sp>
          <p:nvSpPr>
            <p:cNvPr id="1376" name="Google Shape;1376;p30"/>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0"/>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0" name="Shape 140"/>
        <p:cNvGrpSpPr/>
        <p:nvPr/>
      </p:nvGrpSpPr>
      <p:grpSpPr>
        <a:xfrm>
          <a:off x="0" y="0"/>
          <a:ext cx="0" cy="0"/>
          <a:chOff x="0" y="0"/>
          <a:chExt cx="0" cy="0"/>
        </a:xfrm>
      </p:grpSpPr>
      <p:sp>
        <p:nvSpPr>
          <p:cNvPr id="141" name="Google Shape;14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2" name="Google Shape;142;p4"/>
          <p:cNvSpPr txBox="1"/>
          <p:nvPr>
            <p:ph idx="1" type="body"/>
          </p:nvPr>
        </p:nvSpPr>
        <p:spPr>
          <a:xfrm>
            <a:off x="720000" y="1139551"/>
            <a:ext cx="7704000" cy="411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AutoNum type="arabicPeriod"/>
              <a:defRPr>
                <a:solidFill>
                  <a:srgbClr val="191919"/>
                </a:solidFill>
              </a:defRPr>
            </a:lvl1pPr>
            <a:lvl2pPr indent="-317500" lvl="1" marL="914400" rtl="0">
              <a:lnSpc>
                <a:spcPct val="115000"/>
              </a:lnSpc>
              <a:spcBef>
                <a:spcPts val="0"/>
              </a:spcBef>
              <a:spcAft>
                <a:spcPts val="0"/>
              </a:spcAft>
              <a:buClr>
                <a:srgbClr val="434343"/>
              </a:buClr>
              <a:buSzPts val="1400"/>
              <a:buFont typeface="Roboto Condensed Light"/>
              <a:buAutoNum type="alphaLcPeriod"/>
              <a:defRPr>
                <a:solidFill>
                  <a:srgbClr val="434343"/>
                </a:solidFill>
              </a:defRPr>
            </a:lvl2pPr>
            <a:lvl3pPr indent="-317500" lvl="2" marL="1371600" rtl="0">
              <a:lnSpc>
                <a:spcPct val="115000"/>
              </a:lnSpc>
              <a:spcBef>
                <a:spcPts val="0"/>
              </a:spcBef>
              <a:spcAft>
                <a:spcPts val="0"/>
              </a:spcAft>
              <a:buClr>
                <a:srgbClr val="434343"/>
              </a:buClr>
              <a:buSzPts val="1400"/>
              <a:buFont typeface="Roboto Condensed Light"/>
              <a:buAutoNum type="romanLcPeriod"/>
              <a:defRPr>
                <a:solidFill>
                  <a:srgbClr val="434343"/>
                </a:solidFill>
              </a:defRPr>
            </a:lvl3pPr>
            <a:lvl4pPr indent="-317500" lvl="3" marL="1828800" rtl="0">
              <a:lnSpc>
                <a:spcPct val="115000"/>
              </a:lnSpc>
              <a:spcBef>
                <a:spcPts val="0"/>
              </a:spcBef>
              <a:spcAft>
                <a:spcPts val="0"/>
              </a:spcAft>
              <a:buClr>
                <a:srgbClr val="434343"/>
              </a:buClr>
              <a:buSzPts val="1400"/>
              <a:buFont typeface="Roboto Condensed Light"/>
              <a:buAutoNum type="arabicPeriod"/>
              <a:defRPr>
                <a:solidFill>
                  <a:srgbClr val="434343"/>
                </a:solidFill>
              </a:defRPr>
            </a:lvl4pPr>
            <a:lvl5pPr indent="-317500" lvl="4" marL="2286000" rtl="0">
              <a:lnSpc>
                <a:spcPct val="115000"/>
              </a:lnSpc>
              <a:spcBef>
                <a:spcPts val="0"/>
              </a:spcBef>
              <a:spcAft>
                <a:spcPts val="0"/>
              </a:spcAft>
              <a:buClr>
                <a:srgbClr val="434343"/>
              </a:buClr>
              <a:buSzPts val="1400"/>
              <a:buFont typeface="Roboto Condensed Light"/>
              <a:buAutoNum type="alphaLcPeriod"/>
              <a:defRPr>
                <a:solidFill>
                  <a:srgbClr val="434343"/>
                </a:solidFill>
              </a:defRPr>
            </a:lvl5pPr>
            <a:lvl6pPr indent="-317500" lvl="5" marL="2743200" rtl="0">
              <a:lnSpc>
                <a:spcPct val="115000"/>
              </a:lnSpc>
              <a:spcBef>
                <a:spcPts val="0"/>
              </a:spcBef>
              <a:spcAft>
                <a:spcPts val="0"/>
              </a:spcAft>
              <a:buClr>
                <a:srgbClr val="434343"/>
              </a:buClr>
              <a:buSzPts val="1400"/>
              <a:buFont typeface="Roboto Condensed Light"/>
              <a:buAutoNum type="romanLcPeriod"/>
              <a:defRPr>
                <a:solidFill>
                  <a:srgbClr val="434343"/>
                </a:solidFill>
              </a:defRPr>
            </a:lvl6pPr>
            <a:lvl7pPr indent="-317500" lvl="6" marL="3200400" rtl="0">
              <a:lnSpc>
                <a:spcPct val="115000"/>
              </a:lnSpc>
              <a:spcBef>
                <a:spcPts val="0"/>
              </a:spcBef>
              <a:spcAft>
                <a:spcPts val="0"/>
              </a:spcAft>
              <a:buClr>
                <a:srgbClr val="434343"/>
              </a:buClr>
              <a:buSzPts val="1400"/>
              <a:buFont typeface="Roboto Condensed Light"/>
              <a:buAutoNum type="arabicPeriod"/>
              <a:defRPr>
                <a:solidFill>
                  <a:srgbClr val="434343"/>
                </a:solidFill>
              </a:defRPr>
            </a:lvl7pPr>
            <a:lvl8pPr indent="-317500" lvl="7" marL="3657600" rtl="0">
              <a:lnSpc>
                <a:spcPct val="115000"/>
              </a:lnSpc>
              <a:spcBef>
                <a:spcPts val="0"/>
              </a:spcBef>
              <a:spcAft>
                <a:spcPts val="0"/>
              </a:spcAft>
              <a:buClr>
                <a:srgbClr val="434343"/>
              </a:buClr>
              <a:buSzPts val="1400"/>
              <a:buFont typeface="Roboto Condensed Light"/>
              <a:buAutoNum type="alphaLcPeriod"/>
              <a:defRPr>
                <a:solidFill>
                  <a:srgbClr val="434343"/>
                </a:solidFill>
              </a:defRPr>
            </a:lvl8pPr>
            <a:lvl9pPr indent="-317500" lvl="8" marL="4114800" rtl="0">
              <a:lnSpc>
                <a:spcPct val="115000"/>
              </a:lnSpc>
              <a:spcBef>
                <a:spcPts val="0"/>
              </a:spcBef>
              <a:spcAft>
                <a:spcPts val="0"/>
              </a:spcAft>
              <a:buClr>
                <a:srgbClr val="434343"/>
              </a:buClr>
              <a:buSzPts val="1400"/>
              <a:buFont typeface="Roboto Condensed Light"/>
              <a:buAutoNum type="romanLcPeriod"/>
              <a:defRPr>
                <a:solidFill>
                  <a:srgbClr val="434343"/>
                </a:solidFill>
              </a:defRPr>
            </a:lvl9pPr>
          </a:lstStyle>
          <a:p/>
        </p:txBody>
      </p:sp>
      <p:grpSp>
        <p:nvGrpSpPr>
          <p:cNvPr id="143" name="Google Shape;143;p4"/>
          <p:cNvGrpSpPr/>
          <p:nvPr/>
        </p:nvGrpSpPr>
        <p:grpSpPr>
          <a:xfrm>
            <a:off x="7365150" y="-1147799"/>
            <a:ext cx="3733124" cy="6537004"/>
            <a:chOff x="7212750" y="-1147799"/>
            <a:chExt cx="3733124" cy="6537004"/>
          </a:xfrm>
        </p:grpSpPr>
        <p:pic>
          <p:nvPicPr>
            <p:cNvPr id="144" name="Google Shape;144;p4"/>
            <p:cNvPicPr preferRelativeResize="0"/>
            <p:nvPr/>
          </p:nvPicPr>
          <p:blipFill rotWithShape="1">
            <a:blip r:embed="rId2">
              <a:alphaModFix/>
            </a:blip>
            <a:srcRect b="26177" l="16960" r="7121" t="24718"/>
            <a:stretch/>
          </p:blipFill>
          <p:spPr>
            <a:xfrm>
              <a:off x="7212750" y="-1147799"/>
              <a:ext cx="3733124" cy="2849200"/>
            </a:xfrm>
            <a:prstGeom prst="rect">
              <a:avLst/>
            </a:prstGeom>
            <a:noFill/>
            <a:ln>
              <a:noFill/>
            </a:ln>
          </p:spPr>
        </p:pic>
        <p:grpSp>
          <p:nvGrpSpPr>
            <p:cNvPr id="145" name="Google Shape;145;p4"/>
            <p:cNvGrpSpPr/>
            <p:nvPr/>
          </p:nvGrpSpPr>
          <p:grpSpPr>
            <a:xfrm>
              <a:off x="7392021" y="539499"/>
              <a:ext cx="1518472" cy="3030657"/>
              <a:chOff x="7785196" y="342199"/>
              <a:chExt cx="1518472" cy="3030657"/>
            </a:xfrm>
          </p:grpSpPr>
          <p:sp>
            <p:nvSpPr>
              <p:cNvPr id="146" name="Google Shape;146;p4"/>
              <p:cNvSpPr/>
              <p:nvPr/>
            </p:nvSpPr>
            <p:spPr>
              <a:xfrm rot="10800000">
                <a:off x="7882621" y="5394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rot="10800000">
                <a:off x="7785196" y="3421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4"/>
            <p:cNvSpPr/>
            <p:nvPr/>
          </p:nvSpPr>
          <p:spPr>
            <a:xfrm rot="5400000">
              <a:off x="8098189" y="-87718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4"/>
            <p:cNvGrpSpPr/>
            <p:nvPr/>
          </p:nvGrpSpPr>
          <p:grpSpPr>
            <a:xfrm>
              <a:off x="7740801" y="270000"/>
              <a:ext cx="3153315" cy="5119205"/>
              <a:chOff x="7740801" y="270000"/>
              <a:chExt cx="3153315" cy="5119205"/>
            </a:xfrm>
          </p:grpSpPr>
          <p:sp>
            <p:nvSpPr>
              <p:cNvPr id="150" name="Google Shape;150;p4"/>
              <p:cNvSpPr/>
              <p:nvPr/>
            </p:nvSpPr>
            <p:spPr>
              <a:xfrm>
                <a:off x="7740801" y="27000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4"/>
              <p:cNvGrpSpPr/>
              <p:nvPr/>
            </p:nvGrpSpPr>
            <p:grpSpPr>
              <a:xfrm>
                <a:off x="8192886" y="4736397"/>
                <a:ext cx="134004" cy="134004"/>
                <a:chOff x="8356813" y="1074288"/>
                <a:chExt cx="351900" cy="351900"/>
              </a:xfrm>
            </p:grpSpPr>
            <p:sp>
              <p:nvSpPr>
                <p:cNvPr id="152" name="Google Shape;152;p4"/>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4"/>
              <p:cNvGrpSpPr/>
              <p:nvPr/>
            </p:nvGrpSpPr>
            <p:grpSpPr>
              <a:xfrm>
                <a:off x="8788211" y="3794722"/>
                <a:ext cx="134004" cy="134004"/>
                <a:chOff x="8356813" y="1074288"/>
                <a:chExt cx="351900" cy="351900"/>
              </a:xfrm>
            </p:grpSpPr>
            <p:sp>
              <p:nvSpPr>
                <p:cNvPr id="155" name="Google Shape;155;p4"/>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4"/>
              <p:cNvGrpSpPr/>
              <p:nvPr/>
            </p:nvGrpSpPr>
            <p:grpSpPr>
              <a:xfrm>
                <a:off x="8654186" y="2424672"/>
                <a:ext cx="134004" cy="134004"/>
                <a:chOff x="8356813" y="1074288"/>
                <a:chExt cx="351900" cy="351900"/>
              </a:xfrm>
            </p:grpSpPr>
            <p:sp>
              <p:nvSpPr>
                <p:cNvPr id="158" name="Google Shape;158;p4"/>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60" name="Google Shape;160;p4"/>
          <p:cNvGrpSpPr/>
          <p:nvPr/>
        </p:nvGrpSpPr>
        <p:grpSpPr>
          <a:xfrm rot="-2529045">
            <a:off x="105741" y="3680210"/>
            <a:ext cx="591691" cy="2260270"/>
            <a:chOff x="-132364" y="1829399"/>
            <a:chExt cx="591677" cy="2260214"/>
          </a:xfrm>
        </p:grpSpPr>
        <p:sp>
          <p:nvSpPr>
            <p:cNvPr id="161" name="Google Shape;161;p4"/>
            <p:cNvSpPr/>
            <p:nvPr/>
          </p:nvSpPr>
          <p:spPr>
            <a:xfrm rot="10800000">
              <a:off x="62461" y="1829399"/>
              <a:ext cx="396852" cy="2260214"/>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rot="10800000">
              <a:off x="-132364" y="1829399"/>
              <a:ext cx="396852" cy="2260214"/>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4"/>
          <p:cNvGrpSpPr/>
          <p:nvPr/>
        </p:nvGrpSpPr>
        <p:grpSpPr>
          <a:xfrm>
            <a:off x="-520148" y="-573164"/>
            <a:ext cx="1502291" cy="2806842"/>
            <a:chOff x="-367748" y="-573164"/>
            <a:chExt cx="1502291" cy="2806842"/>
          </a:xfrm>
        </p:grpSpPr>
        <p:grpSp>
          <p:nvGrpSpPr>
            <p:cNvPr id="164" name="Google Shape;164;p4"/>
            <p:cNvGrpSpPr/>
            <p:nvPr/>
          </p:nvGrpSpPr>
          <p:grpSpPr>
            <a:xfrm rot="10800000">
              <a:off x="-191449" y="1507557"/>
              <a:ext cx="904666" cy="726121"/>
              <a:chOff x="7945225" y="4302000"/>
              <a:chExt cx="904666" cy="726121"/>
            </a:xfrm>
          </p:grpSpPr>
          <p:sp>
            <p:nvSpPr>
              <p:cNvPr id="165" name="Google Shape;165;p4"/>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4"/>
            <p:cNvSpPr/>
            <p:nvPr/>
          </p:nvSpPr>
          <p:spPr>
            <a:xfrm>
              <a:off x="152767" y="-57254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a:off x="-6579" y="-573164"/>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4"/>
            <p:cNvGrpSpPr/>
            <p:nvPr/>
          </p:nvGrpSpPr>
          <p:grpSpPr>
            <a:xfrm rot="10800000">
              <a:off x="-367748" y="-467133"/>
              <a:ext cx="699928" cy="1651024"/>
              <a:chOff x="8337812" y="3492483"/>
              <a:chExt cx="699928" cy="1651024"/>
            </a:xfrm>
          </p:grpSpPr>
          <p:sp>
            <p:nvSpPr>
              <p:cNvPr id="171" name="Google Shape;171;p4"/>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1378" name="Shape 1378"/>
        <p:cNvGrpSpPr/>
        <p:nvPr/>
      </p:nvGrpSpPr>
      <p:grpSpPr>
        <a:xfrm>
          <a:off x="0" y="0"/>
          <a:ext cx="0" cy="0"/>
          <a:chOff x="0" y="0"/>
          <a:chExt cx="0" cy="0"/>
        </a:xfrm>
      </p:grpSpPr>
      <p:grpSp>
        <p:nvGrpSpPr>
          <p:cNvPr id="1379" name="Google Shape;1379;p31"/>
          <p:cNvGrpSpPr/>
          <p:nvPr/>
        </p:nvGrpSpPr>
        <p:grpSpPr>
          <a:xfrm>
            <a:off x="8332551" y="-7"/>
            <a:ext cx="2386151" cy="3293873"/>
            <a:chOff x="8256351" y="-7"/>
            <a:chExt cx="2386151" cy="3293873"/>
          </a:xfrm>
        </p:grpSpPr>
        <p:pic>
          <p:nvPicPr>
            <p:cNvPr id="1380" name="Google Shape;1380;p31"/>
            <p:cNvPicPr preferRelativeResize="0"/>
            <p:nvPr/>
          </p:nvPicPr>
          <p:blipFill rotWithShape="1">
            <a:blip r:embed="rId2">
              <a:alphaModFix/>
            </a:blip>
            <a:srcRect b="26177" l="16960" r="7121" t="24718"/>
            <a:stretch/>
          </p:blipFill>
          <p:spPr>
            <a:xfrm rot="5400000">
              <a:off x="7886227" y="537590"/>
              <a:ext cx="3126400" cy="2386151"/>
            </a:xfrm>
            <a:prstGeom prst="rect">
              <a:avLst/>
            </a:prstGeom>
            <a:noFill/>
            <a:ln>
              <a:noFill/>
            </a:ln>
          </p:spPr>
        </p:pic>
        <p:grpSp>
          <p:nvGrpSpPr>
            <p:cNvPr id="1381" name="Google Shape;1381;p31"/>
            <p:cNvGrpSpPr/>
            <p:nvPr/>
          </p:nvGrpSpPr>
          <p:grpSpPr>
            <a:xfrm rot="10800000">
              <a:off x="8452444" y="-7"/>
              <a:ext cx="325154" cy="1788670"/>
              <a:chOff x="8869019" y="-622132"/>
              <a:chExt cx="325154" cy="1788670"/>
            </a:xfrm>
          </p:grpSpPr>
          <p:sp>
            <p:nvSpPr>
              <p:cNvPr id="1382" name="Google Shape;1382;p31"/>
              <p:cNvSpPr/>
              <p:nvPr/>
            </p:nvSpPr>
            <p:spPr>
              <a:xfrm rot="10800000">
                <a:off x="8869019" y="-622132"/>
                <a:ext cx="246869" cy="1703243"/>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3" name="Google Shape;1383;p31"/>
              <p:cNvGrpSpPr/>
              <p:nvPr/>
            </p:nvGrpSpPr>
            <p:grpSpPr>
              <a:xfrm rot="1800062">
                <a:off x="9035610" y="1007995"/>
                <a:ext cx="134040" cy="134009"/>
                <a:chOff x="1101075" y="2142375"/>
                <a:chExt cx="439200" cy="439100"/>
              </a:xfrm>
            </p:grpSpPr>
            <p:sp>
              <p:nvSpPr>
                <p:cNvPr id="1384" name="Google Shape;1384;p31"/>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1"/>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386" name="Google Shape;1386;p31"/>
          <p:cNvGrpSpPr/>
          <p:nvPr/>
        </p:nvGrpSpPr>
        <p:grpSpPr>
          <a:xfrm>
            <a:off x="-213525" y="171225"/>
            <a:ext cx="439200" cy="439100"/>
            <a:chOff x="1101075" y="2142375"/>
            <a:chExt cx="439200" cy="439100"/>
          </a:xfrm>
        </p:grpSpPr>
        <p:sp>
          <p:nvSpPr>
            <p:cNvPr id="1387" name="Google Shape;1387;p31"/>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1"/>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31"/>
          <p:cNvGrpSpPr/>
          <p:nvPr/>
        </p:nvGrpSpPr>
        <p:grpSpPr>
          <a:xfrm>
            <a:off x="-1262974" y="3161328"/>
            <a:ext cx="4822591" cy="2934500"/>
            <a:chOff x="-1186774" y="3161328"/>
            <a:chExt cx="4822591" cy="2934500"/>
          </a:xfrm>
        </p:grpSpPr>
        <p:pic>
          <p:nvPicPr>
            <p:cNvPr id="1390" name="Google Shape;1390;p31"/>
            <p:cNvPicPr preferRelativeResize="0"/>
            <p:nvPr/>
          </p:nvPicPr>
          <p:blipFill rotWithShape="1">
            <a:blip r:embed="rId2">
              <a:alphaModFix/>
            </a:blip>
            <a:srcRect b="26177" l="16960" r="7121" t="24718"/>
            <a:stretch/>
          </p:blipFill>
          <p:spPr>
            <a:xfrm rot="5400000">
              <a:off x="-1534175" y="3508728"/>
              <a:ext cx="2934500" cy="2239699"/>
            </a:xfrm>
            <a:prstGeom prst="rect">
              <a:avLst/>
            </a:prstGeom>
            <a:noFill/>
            <a:ln>
              <a:noFill/>
            </a:ln>
          </p:spPr>
        </p:pic>
        <p:sp>
          <p:nvSpPr>
            <p:cNvPr id="1391" name="Google Shape;1391;p31"/>
            <p:cNvSpPr/>
            <p:nvPr/>
          </p:nvSpPr>
          <p:spPr>
            <a:xfrm rot="-5400000">
              <a:off x="-184180" y="3596444"/>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2" name="Google Shape;1392;p31"/>
            <p:cNvGrpSpPr/>
            <p:nvPr/>
          </p:nvGrpSpPr>
          <p:grpSpPr>
            <a:xfrm>
              <a:off x="58899" y="4608583"/>
              <a:ext cx="604346" cy="657081"/>
              <a:chOff x="58899" y="4608583"/>
              <a:chExt cx="604346" cy="657081"/>
            </a:xfrm>
          </p:grpSpPr>
          <p:grpSp>
            <p:nvGrpSpPr>
              <p:cNvPr id="1393" name="Google Shape;1393;p31"/>
              <p:cNvGrpSpPr/>
              <p:nvPr/>
            </p:nvGrpSpPr>
            <p:grpSpPr>
              <a:xfrm rot="10800000">
                <a:off x="58899" y="4608583"/>
                <a:ext cx="328346" cy="328531"/>
                <a:chOff x="3678700" y="407275"/>
                <a:chExt cx="708100" cy="708500"/>
              </a:xfrm>
            </p:grpSpPr>
            <p:sp>
              <p:nvSpPr>
                <p:cNvPr id="1394" name="Google Shape;1394;p3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31"/>
              <p:cNvGrpSpPr/>
              <p:nvPr/>
            </p:nvGrpSpPr>
            <p:grpSpPr>
              <a:xfrm rot="10800000">
                <a:off x="334899" y="4608583"/>
                <a:ext cx="328346" cy="328531"/>
                <a:chOff x="3678700" y="407275"/>
                <a:chExt cx="708100" cy="708500"/>
              </a:xfrm>
            </p:grpSpPr>
            <p:sp>
              <p:nvSpPr>
                <p:cNvPr id="1402" name="Google Shape;1402;p3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31"/>
              <p:cNvGrpSpPr/>
              <p:nvPr/>
            </p:nvGrpSpPr>
            <p:grpSpPr>
              <a:xfrm rot="10800000">
                <a:off x="282574" y="4937133"/>
                <a:ext cx="328346" cy="328531"/>
                <a:chOff x="3678700" y="407275"/>
                <a:chExt cx="708100" cy="708500"/>
              </a:xfrm>
            </p:grpSpPr>
            <p:sp>
              <p:nvSpPr>
                <p:cNvPr id="1410" name="Google Shape;1410;p3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7" name="Google Shape;1417;p31"/>
            <p:cNvGrpSpPr/>
            <p:nvPr/>
          </p:nvGrpSpPr>
          <p:grpSpPr>
            <a:xfrm>
              <a:off x="-923150" y="4796551"/>
              <a:ext cx="4558967" cy="134100"/>
              <a:chOff x="796100" y="3019701"/>
              <a:chExt cx="4558967" cy="134100"/>
            </a:xfrm>
          </p:grpSpPr>
          <p:sp>
            <p:nvSpPr>
              <p:cNvPr id="1418" name="Google Shape;1418;p31"/>
              <p:cNvSpPr/>
              <p:nvPr/>
            </p:nvSpPr>
            <p:spPr>
              <a:xfrm>
                <a:off x="5220967" y="3019701"/>
                <a:ext cx="134100" cy="134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9" name="Google Shape;1419;p31"/>
              <p:cNvCxnSpPr/>
              <p:nvPr/>
            </p:nvCxnSpPr>
            <p:spPr>
              <a:xfrm>
                <a:off x="796100" y="3086750"/>
                <a:ext cx="4462800" cy="0"/>
              </a:xfrm>
              <a:prstGeom prst="straightConnector1">
                <a:avLst/>
              </a:prstGeom>
              <a:noFill/>
              <a:ln cap="flat" cmpd="sng" w="9525">
                <a:solidFill>
                  <a:schemeClr val="lt1"/>
                </a:solidFill>
                <a:prstDash val="solid"/>
                <a:round/>
                <a:headEnd len="med" w="med" type="none"/>
                <a:tailEnd len="med" w="med" type="none"/>
              </a:ln>
            </p:spPr>
          </p:cxnSp>
          <p:sp>
            <p:nvSpPr>
              <p:cNvPr id="1420" name="Google Shape;1420;p31"/>
              <p:cNvSpPr/>
              <p:nvPr/>
            </p:nvSpPr>
            <p:spPr>
              <a:xfrm>
                <a:off x="5251079" y="3049843"/>
                <a:ext cx="73800" cy="73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4" name="Shape 174"/>
        <p:cNvGrpSpPr/>
        <p:nvPr/>
      </p:nvGrpSpPr>
      <p:grpSpPr>
        <a:xfrm>
          <a:off x="0" y="0"/>
          <a:ext cx="0" cy="0"/>
          <a:chOff x="0" y="0"/>
          <a:chExt cx="0" cy="0"/>
        </a:xfrm>
      </p:grpSpPr>
      <p:sp>
        <p:nvSpPr>
          <p:cNvPr id="175" name="Google Shape;17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6" name="Google Shape;176;p5"/>
          <p:cNvSpPr txBox="1"/>
          <p:nvPr>
            <p:ph idx="1" type="subTitle"/>
          </p:nvPr>
        </p:nvSpPr>
        <p:spPr>
          <a:xfrm>
            <a:off x="4999903" y="2372500"/>
            <a:ext cx="2340300" cy="1320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7" name="Google Shape;177;p5"/>
          <p:cNvSpPr txBox="1"/>
          <p:nvPr>
            <p:ph idx="2" type="subTitle"/>
          </p:nvPr>
        </p:nvSpPr>
        <p:spPr>
          <a:xfrm>
            <a:off x="1803800" y="2372500"/>
            <a:ext cx="2340300" cy="1320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5"/>
          <p:cNvSpPr txBox="1"/>
          <p:nvPr>
            <p:ph idx="3" type="subTitle"/>
          </p:nvPr>
        </p:nvSpPr>
        <p:spPr>
          <a:xfrm>
            <a:off x="4999908" y="2048488"/>
            <a:ext cx="23403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79" name="Google Shape;179;p5"/>
          <p:cNvSpPr txBox="1"/>
          <p:nvPr>
            <p:ph idx="4" type="subTitle"/>
          </p:nvPr>
        </p:nvSpPr>
        <p:spPr>
          <a:xfrm>
            <a:off x="1803800" y="2048488"/>
            <a:ext cx="23403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180" name="Google Shape;180;p5"/>
          <p:cNvGrpSpPr/>
          <p:nvPr/>
        </p:nvGrpSpPr>
        <p:grpSpPr>
          <a:xfrm>
            <a:off x="7579113" y="-890399"/>
            <a:ext cx="2898275" cy="3032950"/>
            <a:chOff x="7198113" y="-890399"/>
            <a:chExt cx="2898275" cy="3032950"/>
          </a:xfrm>
        </p:grpSpPr>
        <p:pic>
          <p:nvPicPr>
            <p:cNvPr id="181" name="Google Shape;181;p5"/>
            <p:cNvPicPr preferRelativeResize="0"/>
            <p:nvPr/>
          </p:nvPicPr>
          <p:blipFill rotWithShape="1">
            <a:blip r:embed="rId2">
              <a:alphaModFix/>
            </a:blip>
            <a:srcRect b="26177" l="16960" r="7121" t="24718"/>
            <a:stretch/>
          </p:blipFill>
          <p:spPr>
            <a:xfrm rot="-5400000">
              <a:off x="7130775" y="-823062"/>
              <a:ext cx="3032950" cy="2898275"/>
            </a:xfrm>
            <a:prstGeom prst="rect">
              <a:avLst/>
            </a:prstGeom>
            <a:noFill/>
            <a:ln>
              <a:noFill/>
            </a:ln>
          </p:spPr>
        </p:pic>
        <p:grpSp>
          <p:nvGrpSpPr>
            <p:cNvPr id="182" name="Google Shape;182;p5"/>
            <p:cNvGrpSpPr/>
            <p:nvPr/>
          </p:nvGrpSpPr>
          <p:grpSpPr>
            <a:xfrm>
              <a:off x="8319318" y="-249682"/>
              <a:ext cx="1460040" cy="1171886"/>
              <a:chOff x="7945225" y="4302000"/>
              <a:chExt cx="904666" cy="726121"/>
            </a:xfrm>
          </p:grpSpPr>
          <p:sp>
            <p:nvSpPr>
              <p:cNvPr id="183" name="Google Shape;183;p5"/>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6" name="Google Shape;186;p5"/>
          <p:cNvGrpSpPr/>
          <p:nvPr/>
        </p:nvGrpSpPr>
        <p:grpSpPr>
          <a:xfrm>
            <a:off x="-613920" y="3693606"/>
            <a:ext cx="2048057" cy="2238804"/>
            <a:chOff x="-461520" y="3617406"/>
            <a:chExt cx="2048057" cy="2238804"/>
          </a:xfrm>
        </p:grpSpPr>
        <p:grpSp>
          <p:nvGrpSpPr>
            <p:cNvPr id="187" name="Google Shape;187;p5"/>
            <p:cNvGrpSpPr/>
            <p:nvPr/>
          </p:nvGrpSpPr>
          <p:grpSpPr>
            <a:xfrm>
              <a:off x="-461520" y="3617406"/>
              <a:ext cx="1916534" cy="2238804"/>
              <a:chOff x="-461520" y="3617406"/>
              <a:chExt cx="1916534" cy="2238804"/>
            </a:xfrm>
          </p:grpSpPr>
          <p:grpSp>
            <p:nvGrpSpPr>
              <p:cNvPr id="188" name="Google Shape;188;p5"/>
              <p:cNvGrpSpPr/>
              <p:nvPr/>
            </p:nvGrpSpPr>
            <p:grpSpPr>
              <a:xfrm flipH="1">
                <a:off x="-461520" y="4010132"/>
                <a:ext cx="1916534" cy="1538287"/>
                <a:chOff x="7945225" y="4302000"/>
                <a:chExt cx="904666" cy="726121"/>
              </a:xfrm>
            </p:grpSpPr>
            <p:sp>
              <p:nvSpPr>
                <p:cNvPr id="189" name="Google Shape;189;p5"/>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5"/>
              <p:cNvGrpSpPr/>
              <p:nvPr/>
            </p:nvGrpSpPr>
            <p:grpSpPr>
              <a:xfrm>
                <a:off x="-309885" y="3617406"/>
                <a:ext cx="1448824" cy="2238804"/>
                <a:chOff x="-309885" y="3617406"/>
                <a:chExt cx="1448824" cy="2238804"/>
              </a:xfrm>
            </p:grpSpPr>
            <p:grpSp>
              <p:nvGrpSpPr>
                <p:cNvPr id="193" name="Google Shape;193;p5"/>
                <p:cNvGrpSpPr/>
                <p:nvPr/>
              </p:nvGrpSpPr>
              <p:grpSpPr>
                <a:xfrm>
                  <a:off x="-277007" y="3870159"/>
                  <a:ext cx="981772" cy="1986051"/>
                  <a:chOff x="-293545" y="3454371"/>
                  <a:chExt cx="981772" cy="1986051"/>
                </a:xfrm>
              </p:grpSpPr>
              <p:sp>
                <p:nvSpPr>
                  <p:cNvPr id="194" name="Google Shape;194;p5"/>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5"/>
                <p:cNvGrpSpPr/>
                <p:nvPr/>
              </p:nvGrpSpPr>
              <p:grpSpPr>
                <a:xfrm>
                  <a:off x="363249" y="4906873"/>
                  <a:ext cx="699940" cy="478601"/>
                  <a:chOff x="39722" y="4349021"/>
                  <a:chExt cx="1061964" cy="726143"/>
                </a:xfrm>
              </p:grpSpPr>
              <p:grpSp>
                <p:nvGrpSpPr>
                  <p:cNvPr id="197" name="Google Shape;197;p5"/>
                  <p:cNvGrpSpPr/>
                  <p:nvPr/>
                </p:nvGrpSpPr>
                <p:grpSpPr>
                  <a:xfrm rot="2700000">
                    <a:off x="140502" y="4460924"/>
                    <a:ext cx="524584" cy="502337"/>
                    <a:chOff x="1189791" y="-1767331"/>
                    <a:chExt cx="904284" cy="865933"/>
                  </a:xfrm>
                </p:grpSpPr>
                <p:sp>
                  <p:nvSpPr>
                    <p:cNvPr id="198" name="Google Shape;198;p5"/>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 name="Google Shape;199;p5"/>
                    <p:cNvGrpSpPr/>
                    <p:nvPr/>
                  </p:nvGrpSpPr>
                  <p:grpSpPr>
                    <a:xfrm>
                      <a:off x="1232795" y="-1740829"/>
                      <a:ext cx="717621" cy="717392"/>
                      <a:chOff x="1483457" y="3953671"/>
                      <a:chExt cx="717621" cy="717392"/>
                    </a:xfrm>
                  </p:grpSpPr>
                  <p:sp>
                    <p:nvSpPr>
                      <p:cNvPr id="200" name="Google Shape;200;p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5" name="Google Shape;205;p5"/>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5"/>
                <p:cNvGrpSpPr/>
                <p:nvPr/>
              </p:nvGrpSpPr>
              <p:grpSpPr>
                <a:xfrm rot="-5400000">
                  <a:off x="-461873" y="3769393"/>
                  <a:ext cx="1351491" cy="1047516"/>
                  <a:chOff x="-2460210" y="2758493"/>
                  <a:chExt cx="1351491" cy="1047516"/>
                </a:xfrm>
              </p:grpSpPr>
              <p:sp>
                <p:nvSpPr>
                  <p:cNvPr id="207" name="Google Shape;207;p5"/>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5"/>
                <p:cNvGrpSpPr/>
                <p:nvPr/>
              </p:nvGrpSpPr>
              <p:grpSpPr>
                <a:xfrm>
                  <a:off x="438999" y="4567398"/>
                  <a:ext cx="699940" cy="478601"/>
                  <a:chOff x="39722" y="4349021"/>
                  <a:chExt cx="1061964" cy="726143"/>
                </a:xfrm>
              </p:grpSpPr>
              <p:grpSp>
                <p:nvGrpSpPr>
                  <p:cNvPr id="212" name="Google Shape;212;p5"/>
                  <p:cNvGrpSpPr/>
                  <p:nvPr/>
                </p:nvGrpSpPr>
                <p:grpSpPr>
                  <a:xfrm rot="2700000">
                    <a:off x="140502" y="4460924"/>
                    <a:ext cx="524584" cy="502337"/>
                    <a:chOff x="1189791" y="-1767331"/>
                    <a:chExt cx="904284" cy="865933"/>
                  </a:xfrm>
                </p:grpSpPr>
                <p:sp>
                  <p:nvSpPr>
                    <p:cNvPr id="213" name="Google Shape;213;p5"/>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 name="Google Shape;214;p5"/>
                    <p:cNvGrpSpPr/>
                    <p:nvPr/>
                  </p:nvGrpSpPr>
                  <p:grpSpPr>
                    <a:xfrm>
                      <a:off x="1232795" y="-1740829"/>
                      <a:ext cx="717621" cy="717392"/>
                      <a:chOff x="1483457" y="3953671"/>
                      <a:chExt cx="717621" cy="717392"/>
                    </a:xfrm>
                  </p:grpSpPr>
                  <p:sp>
                    <p:nvSpPr>
                      <p:cNvPr id="215" name="Google Shape;215;p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0" name="Google Shape;220;p5"/>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5"/>
                <p:cNvGrpSpPr/>
                <p:nvPr/>
              </p:nvGrpSpPr>
              <p:grpSpPr>
                <a:xfrm>
                  <a:off x="-65076" y="4623886"/>
                  <a:ext cx="699940" cy="478601"/>
                  <a:chOff x="39722" y="4349021"/>
                  <a:chExt cx="1061964" cy="726143"/>
                </a:xfrm>
              </p:grpSpPr>
              <p:grpSp>
                <p:nvGrpSpPr>
                  <p:cNvPr id="222" name="Google Shape;222;p5"/>
                  <p:cNvGrpSpPr/>
                  <p:nvPr/>
                </p:nvGrpSpPr>
                <p:grpSpPr>
                  <a:xfrm rot="2700000">
                    <a:off x="140502" y="4460924"/>
                    <a:ext cx="524584" cy="502337"/>
                    <a:chOff x="1189791" y="-1767331"/>
                    <a:chExt cx="904284" cy="865933"/>
                  </a:xfrm>
                </p:grpSpPr>
                <p:sp>
                  <p:nvSpPr>
                    <p:cNvPr id="223" name="Google Shape;223;p5"/>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 name="Google Shape;224;p5"/>
                    <p:cNvGrpSpPr/>
                    <p:nvPr/>
                  </p:nvGrpSpPr>
                  <p:grpSpPr>
                    <a:xfrm>
                      <a:off x="1232795" y="-1740829"/>
                      <a:ext cx="717621" cy="717392"/>
                      <a:chOff x="1483457" y="3953671"/>
                      <a:chExt cx="717621" cy="717392"/>
                    </a:xfrm>
                  </p:grpSpPr>
                  <p:sp>
                    <p:nvSpPr>
                      <p:cNvPr id="225" name="Google Shape;225;p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0" name="Google Shape;230;p5"/>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31" name="Google Shape;231;p5"/>
            <p:cNvGrpSpPr/>
            <p:nvPr/>
          </p:nvGrpSpPr>
          <p:grpSpPr>
            <a:xfrm rot="5400000">
              <a:off x="1147388" y="4839000"/>
              <a:ext cx="439200" cy="439100"/>
              <a:chOff x="1101075" y="2142375"/>
              <a:chExt cx="439200" cy="439100"/>
            </a:xfrm>
          </p:grpSpPr>
          <p:sp>
            <p:nvSpPr>
              <p:cNvPr id="232" name="Google Shape;232;p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4" name="Google Shape;234;p5"/>
          <p:cNvGrpSpPr/>
          <p:nvPr/>
        </p:nvGrpSpPr>
        <p:grpSpPr>
          <a:xfrm>
            <a:off x="-2352525" y="-402069"/>
            <a:ext cx="5307515" cy="2438355"/>
            <a:chOff x="-2276325" y="-249669"/>
            <a:chExt cx="5307515" cy="2438355"/>
          </a:xfrm>
        </p:grpSpPr>
        <p:grpSp>
          <p:nvGrpSpPr>
            <p:cNvPr id="235" name="Google Shape;235;p5"/>
            <p:cNvGrpSpPr/>
            <p:nvPr/>
          </p:nvGrpSpPr>
          <p:grpSpPr>
            <a:xfrm rot="10800000">
              <a:off x="-1297788" y="-249669"/>
              <a:ext cx="2601921" cy="2438355"/>
              <a:chOff x="7340128" y="2866613"/>
              <a:chExt cx="2439225" cy="2438355"/>
            </a:xfrm>
          </p:grpSpPr>
          <p:sp>
            <p:nvSpPr>
              <p:cNvPr id="236" name="Google Shape;236;p5"/>
              <p:cNvSpPr/>
              <p:nvPr/>
            </p:nvSpPr>
            <p:spPr>
              <a:xfrm flipH="1" rot="2700000">
                <a:off x="8012290" y="2875755"/>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flipH="1" rot="2700000">
                <a:off x="8125398" y="2987994"/>
                <a:ext cx="981794" cy="230783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5"/>
            <p:cNvSpPr/>
            <p:nvPr/>
          </p:nvSpPr>
          <p:spPr>
            <a:xfrm rot="-5400000">
              <a:off x="1755111" y="-89601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5"/>
            <p:cNvGrpSpPr/>
            <p:nvPr/>
          </p:nvGrpSpPr>
          <p:grpSpPr>
            <a:xfrm>
              <a:off x="-2276325" y="245976"/>
              <a:ext cx="4558967" cy="134100"/>
              <a:chOff x="796100" y="3019701"/>
              <a:chExt cx="4558967" cy="134100"/>
            </a:xfrm>
          </p:grpSpPr>
          <p:sp>
            <p:nvSpPr>
              <p:cNvPr id="240" name="Google Shape;240;p5"/>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 name="Google Shape;241;p5"/>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242" name="Google Shape;242;p5"/>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3" name="Google Shape;243;p5"/>
          <p:cNvGrpSpPr/>
          <p:nvPr/>
        </p:nvGrpSpPr>
        <p:grpSpPr>
          <a:xfrm>
            <a:off x="6795100" y="3095213"/>
            <a:ext cx="4558967" cy="2438355"/>
            <a:chOff x="6490300" y="2866613"/>
            <a:chExt cx="4558967" cy="2438355"/>
          </a:xfrm>
        </p:grpSpPr>
        <p:grpSp>
          <p:nvGrpSpPr>
            <p:cNvPr id="244" name="Google Shape;244;p5"/>
            <p:cNvGrpSpPr/>
            <p:nvPr/>
          </p:nvGrpSpPr>
          <p:grpSpPr>
            <a:xfrm>
              <a:off x="7340128" y="2866613"/>
              <a:ext cx="2439225" cy="2438355"/>
              <a:chOff x="7340128" y="2866613"/>
              <a:chExt cx="2439225" cy="2438355"/>
            </a:xfrm>
          </p:grpSpPr>
          <p:sp>
            <p:nvSpPr>
              <p:cNvPr id="245" name="Google Shape;245;p5"/>
              <p:cNvSpPr/>
              <p:nvPr/>
            </p:nvSpPr>
            <p:spPr>
              <a:xfrm flipH="1" rot="2700000">
                <a:off x="8012290" y="2875755"/>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flipH="1" rot="2700000">
                <a:off x="8125398" y="2987994"/>
                <a:ext cx="981794" cy="230783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5"/>
            <p:cNvGrpSpPr/>
            <p:nvPr/>
          </p:nvGrpSpPr>
          <p:grpSpPr>
            <a:xfrm rot="10800000">
              <a:off x="6490300" y="4774026"/>
              <a:ext cx="4558967" cy="134100"/>
              <a:chOff x="796100" y="3019701"/>
              <a:chExt cx="4558967" cy="134100"/>
            </a:xfrm>
          </p:grpSpPr>
          <p:sp>
            <p:nvSpPr>
              <p:cNvPr id="248" name="Google Shape;248;p5"/>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 name="Google Shape;249;p5"/>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250" name="Google Shape;250;p5"/>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 name="Shape 251"/>
        <p:cNvGrpSpPr/>
        <p:nvPr/>
      </p:nvGrpSpPr>
      <p:grpSpPr>
        <a:xfrm>
          <a:off x="0" y="0"/>
          <a:ext cx="0" cy="0"/>
          <a:chOff x="0" y="0"/>
          <a:chExt cx="0" cy="0"/>
        </a:xfrm>
      </p:grpSpPr>
      <p:grpSp>
        <p:nvGrpSpPr>
          <p:cNvPr id="252" name="Google Shape;252;p6"/>
          <p:cNvGrpSpPr/>
          <p:nvPr/>
        </p:nvGrpSpPr>
        <p:grpSpPr>
          <a:xfrm rot="-8100000">
            <a:off x="-1629951" y="-1138306"/>
            <a:ext cx="3785189" cy="3043121"/>
            <a:chOff x="7103825" y="-713112"/>
            <a:chExt cx="3785226" cy="3043150"/>
          </a:xfrm>
        </p:grpSpPr>
        <p:sp>
          <p:nvSpPr>
            <p:cNvPr id="253" name="Google Shape;253;p6"/>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6"/>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sp>
        <p:nvSpPr>
          <p:cNvPr id="255" name="Google Shape;25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256" name="Google Shape;256;p6"/>
          <p:cNvGrpSpPr/>
          <p:nvPr/>
        </p:nvGrpSpPr>
        <p:grpSpPr>
          <a:xfrm>
            <a:off x="8106279" y="-844413"/>
            <a:ext cx="1791132" cy="2767833"/>
            <a:chOff x="8030079" y="-844413"/>
            <a:chExt cx="1791132" cy="2767833"/>
          </a:xfrm>
        </p:grpSpPr>
        <p:grpSp>
          <p:nvGrpSpPr>
            <p:cNvPr id="257" name="Google Shape;257;p6"/>
            <p:cNvGrpSpPr/>
            <p:nvPr/>
          </p:nvGrpSpPr>
          <p:grpSpPr>
            <a:xfrm rot="10800000">
              <a:off x="8566799" y="-844413"/>
              <a:ext cx="1213764" cy="2455355"/>
              <a:chOff x="-293545" y="3454371"/>
              <a:chExt cx="981772" cy="1986051"/>
            </a:xfrm>
          </p:grpSpPr>
          <p:sp>
            <p:nvSpPr>
              <p:cNvPr id="258" name="Google Shape;258;p6"/>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6"/>
            <p:cNvGrpSpPr/>
            <p:nvPr/>
          </p:nvGrpSpPr>
          <p:grpSpPr>
            <a:xfrm rot="10800000">
              <a:off x="8123728" y="-262212"/>
              <a:ext cx="865288" cy="591661"/>
              <a:chOff x="39722" y="4349021"/>
              <a:chExt cx="1061964" cy="726143"/>
            </a:xfrm>
          </p:grpSpPr>
          <p:grpSp>
            <p:nvGrpSpPr>
              <p:cNvPr id="261" name="Google Shape;261;p6"/>
              <p:cNvGrpSpPr/>
              <p:nvPr/>
            </p:nvGrpSpPr>
            <p:grpSpPr>
              <a:xfrm rot="2700000">
                <a:off x="140502" y="4460924"/>
                <a:ext cx="524584" cy="502337"/>
                <a:chOff x="1189791" y="-1767331"/>
                <a:chExt cx="904284" cy="865933"/>
              </a:xfrm>
            </p:grpSpPr>
            <p:sp>
              <p:nvSpPr>
                <p:cNvPr id="262" name="Google Shape;262;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6"/>
                <p:cNvGrpSpPr/>
                <p:nvPr/>
              </p:nvGrpSpPr>
              <p:grpSpPr>
                <a:xfrm>
                  <a:off x="1232795" y="-1740829"/>
                  <a:ext cx="717621" cy="717392"/>
                  <a:chOff x="1483457" y="3953671"/>
                  <a:chExt cx="717621" cy="717392"/>
                </a:xfrm>
              </p:grpSpPr>
              <p:sp>
                <p:nvSpPr>
                  <p:cNvPr id="264" name="Google Shape;264;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9" name="Google Shape;269;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6"/>
            <p:cNvGrpSpPr/>
            <p:nvPr/>
          </p:nvGrpSpPr>
          <p:grpSpPr>
            <a:xfrm rot="5400000">
              <a:off x="8338264" y="440474"/>
              <a:ext cx="1670849" cy="1295044"/>
              <a:chOff x="-2460210" y="2758493"/>
              <a:chExt cx="1351491" cy="1047516"/>
            </a:xfrm>
          </p:grpSpPr>
          <p:sp>
            <p:nvSpPr>
              <p:cNvPr id="271" name="Google Shape;271;p6"/>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6"/>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6"/>
            <p:cNvGrpSpPr/>
            <p:nvPr/>
          </p:nvGrpSpPr>
          <p:grpSpPr>
            <a:xfrm rot="10800000">
              <a:off x="8030079" y="157481"/>
              <a:ext cx="865288" cy="591661"/>
              <a:chOff x="39722" y="4349021"/>
              <a:chExt cx="1061964" cy="726143"/>
            </a:xfrm>
          </p:grpSpPr>
          <p:grpSp>
            <p:nvGrpSpPr>
              <p:cNvPr id="276" name="Google Shape;276;p6"/>
              <p:cNvGrpSpPr/>
              <p:nvPr/>
            </p:nvGrpSpPr>
            <p:grpSpPr>
              <a:xfrm rot="2700000">
                <a:off x="140502" y="4460924"/>
                <a:ext cx="524584" cy="502337"/>
                <a:chOff x="1189791" y="-1767331"/>
                <a:chExt cx="904284" cy="865933"/>
              </a:xfrm>
            </p:grpSpPr>
            <p:sp>
              <p:nvSpPr>
                <p:cNvPr id="277" name="Google Shape;277;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6"/>
                <p:cNvGrpSpPr/>
                <p:nvPr/>
              </p:nvGrpSpPr>
              <p:grpSpPr>
                <a:xfrm>
                  <a:off x="1232795" y="-1740829"/>
                  <a:ext cx="717621" cy="717392"/>
                  <a:chOff x="1483457" y="3953671"/>
                  <a:chExt cx="717621" cy="717392"/>
                </a:xfrm>
              </p:grpSpPr>
              <p:sp>
                <p:nvSpPr>
                  <p:cNvPr id="279" name="Google Shape;279;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4" name="Google Shape;284;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6"/>
            <p:cNvGrpSpPr/>
            <p:nvPr/>
          </p:nvGrpSpPr>
          <p:grpSpPr>
            <a:xfrm rot="10800000">
              <a:off x="8653266" y="87645"/>
              <a:ext cx="865288" cy="591661"/>
              <a:chOff x="39722" y="4349021"/>
              <a:chExt cx="1061964" cy="726143"/>
            </a:xfrm>
          </p:grpSpPr>
          <p:grpSp>
            <p:nvGrpSpPr>
              <p:cNvPr id="286" name="Google Shape;286;p6"/>
              <p:cNvGrpSpPr/>
              <p:nvPr/>
            </p:nvGrpSpPr>
            <p:grpSpPr>
              <a:xfrm rot="2700000">
                <a:off x="140502" y="4460924"/>
                <a:ext cx="524584" cy="502337"/>
                <a:chOff x="1189791" y="-1767331"/>
                <a:chExt cx="904284" cy="865933"/>
              </a:xfrm>
            </p:grpSpPr>
            <p:sp>
              <p:nvSpPr>
                <p:cNvPr id="287" name="Google Shape;287;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6"/>
                <p:cNvGrpSpPr/>
                <p:nvPr/>
              </p:nvGrpSpPr>
              <p:grpSpPr>
                <a:xfrm>
                  <a:off x="1232795" y="-1740829"/>
                  <a:ext cx="717621" cy="717392"/>
                  <a:chOff x="1483457" y="3953671"/>
                  <a:chExt cx="717621" cy="717392"/>
                </a:xfrm>
              </p:grpSpPr>
              <p:sp>
                <p:nvSpPr>
                  <p:cNvPr id="289" name="Google Shape;289;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4" name="Google Shape;294;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 name="Google Shape;295;p6"/>
          <p:cNvGrpSpPr/>
          <p:nvPr/>
        </p:nvGrpSpPr>
        <p:grpSpPr>
          <a:xfrm>
            <a:off x="-1499000" y="3182553"/>
            <a:ext cx="4558967" cy="3356863"/>
            <a:chOff x="-1422800" y="3106353"/>
            <a:chExt cx="4558967" cy="3356863"/>
          </a:xfrm>
        </p:grpSpPr>
        <p:grpSp>
          <p:nvGrpSpPr>
            <p:cNvPr id="296" name="Google Shape;296;p6"/>
            <p:cNvGrpSpPr/>
            <p:nvPr/>
          </p:nvGrpSpPr>
          <p:grpSpPr>
            <a:xfrm>
              <a:off x="-474664" y="3485331"/>
              <a:ext cx="1472068" cy="2977885"/>
              <a:chOff x="-293545" y="3454371"/>
              <a:chExt cx="981772" cy="1986051"/>
            </a:xfrm>
          </p:grpSpPr>
          <p:sp>
            <p:nvSpPr>
              <p:cNvPr id="297" name="Google Shape;297;p6"/>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6"/>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6"/>
            <p:cNvGrpSpPr/>
            <p:nvPr/>
          </p:nvGrpSpPr>
          <p:grpSpPr>
            <a:xfrm>
              <a:off x="485337" y="5039978"/>
              <a:ext cx="1049539" cy="717647"/>
              <a:chOff x="39722" y="4349021"/>
              <a:chExt cx="1061964" cy="726143"/>
            </a:xfrm>
          </p:grpSpPr>
          <p:grpSp>
            <p:nvGrpSpPr>
              <p:cNvPr id="300" name="Google Shape;300;p6"/>
              <p:cNvGrpSpPr/>
              <p:nvPr/>
            </p:nvGrpSpPr>
            <p:grpSpPr>
              <a:xfrm rot="2700000">
                <a:off x="140502" y="4460924"/>
                <a:ext cx="524584" cy="502337"/>
                <a:chOff x="1189791" y="-1767331"/>
                <a:chExt cx="904284" cy="865933"/>
              </a:xfrm>
            </p:grpSpPr>
            <p:sp>
              <p:nvSpPr>
                <p:cNvPr id="301" name="Google Shape;301;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6"/>
                <p:cNvGrpSpPr/>
                <p:nvPr/>
              </p:nvGrpSpPr>
              <p:grpSpPr>
                <a:xfrm>
                  <a:off x="1232795" y="-1740829"/>
                  <a:ext cx="717621" cy="717392"/>
                  <a:chOff x="1483457" y="3953671"/>
                  <a:chExt cx="717621" cy="717392"/>
                </a:xfrm>
              </p:grpSpPr>
              <p:sp>
                <p:nvSpPr>
                  <p:cNvPr id="303" name="Google Shape;303;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8" name="Google Shape;308;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6"/>
            <p:cNvGrpSpPr/>
            <p:nvPr/>
          </p:nvGrpSpPr>
          <p:grpSpPr>
            <a:xfrm rot="5400000">
              <a:off x="-645364" y="3334243"/>
              <a:ext cx="2026426" cy="1570646"/>
              <a:chOff x="-2460210" y="2758493"/>
              <a:chExt cx="1351491" cy="1047516"/>
            </a:xfrm>
          </p:grpSpPr>
          <p:sp>
            <p:nvSpPr>
              <p:cNvPr id="310" name="Google Shape;310;p6"/>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6"/>
            <p:cNvGrpSpPr/>
            <p:nvPr/>
          </p:nvGrpSpPr>
          <p:grpSpPr>
            <a:xfrm>
              <a:off x="598917" y="4530969"/>
              <a:ext cx="1049539" cy="717647"/>
              <a:chOff x="39722" y="4349021"/>
              <a:chExt cx="1061964" cy="726143"/>
            </a:xfrm>
          </p:grpSpPr>
          <p:grpSp>
            <p:nvGrpSpPr>
              <p:cNvPr id="315" name="Google Shape;315;p6"/>
              <p:cNvGrpSpPr/>
              <p:nvPr/>
            </p:nvGrpSpPr>
            <p:grpSpPr>
              <a:xfrm rot="2700000">
                <a:off x="140502" y="4460924"/>
                <a:ext cx="524584" cy="502337"/>
                <a:chOff x="1189791" y="-1767331"/>
                <a:chExt cx="904284" cy="865933"/>
              </a:xfrm>
            </p:grpSpPr>
            <p:sp>
              <p:nvSpPr>
                <p:cNvPr id="316" name="Google Shape;316;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6"/>
                <p:cNvGrpSpPr/>
                <p:nvPr/>
              </p:nvGrpSpPr>
              <p:grpSpPr>
                <a:xfrm>
                  <a:off x="1232795" y="-1740829"/>
                  <a:ext cx="717621" cy="717392"/>
                  <a:chOff x="1483457" y="3953671"/>
                  <a:chExt cx="717621" cy="717392"/>
                </a:xfrm>
              </p:grpSpPr>
              <p:sp>
                <p:nvSpPr>
                  <p:cNvPr id="318" name="Google Shape;318;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3" name="Google Shape;323;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6"/>
            <p:cNvGrpSpPr/>
            <p:nvPr/>
          </p:nvGrpSpPr>
          <p:grpSpPr>
            <a:xfrm>
              <a:off x="-156893" y="4615667"/>
              <a:ext cx="1049539" cy="717647"/>
              <a:chOff x="39722" y="4349021"/>
              <a:chExt cx="1061964" cy="726143"/>
            </a:xfrm>
          </p:grpSpPr>
          <p:grpSp>
            <p:nvGrpSpPr>
              <p:cNvPr id="325" name="Google Shape;325;p6"/>
              <p:cNvGrpSpPr/>
              <p:nvPr/>
            </p:nvGrpSpPr>
            <p:grpSpPr>
              <a:xfrm rot="2700000">
                <a:off x="140502" y="4460924"/>
                <a:ext cx="524584" cy="502337"/>
                <a:chOff x="1189791" y="-1767331"/>
                <a:chExt cx="904284" cy="865933"/>
              </a:xfrm>
            </p:grpSpPr>
            <p:sp>
              <p:nvSpPr>
                <p:cNvPr id="326" name="Google Shape;326;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6"/>
                <p:cNvGrpSpPr/>
                <p:nvPr/>
              </p:nvGrpSpPr>
              <p:grpSpPr>
                <a:xfrm>
                  <a:off x="1232795" y="-1740829"/>
                  <a:ext cx="717621" cy="717392"/>
                  <a:chOff x="1483457" y="3953671"/>
                  <a:chExt cx="717621" cy="717392"/>
                </a:xfrm>
              </p:grpSpPr>
              <p:sp>
                <p:nvSpPr>
                  <p:cNvPr id="328" name="Google Shape;328;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3" name="Google Shape;333;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6"/>
            <p:cNvGrpSpPr/>
            <p:nvPr/>
          </p:nvGrpSpPr>
          <p:grpSpPr>
            <a:xfrm>
              <a:off x="-1422800" y="4822751"/>
              <a:ext cx="4558967" cy="134100"/>
              <a:chOff x="796100" y="3019701"/>
              <a:chExt cx="4558967" cy="134100"/>
            </a:xfrm>
          </p:grpSpPr>
          <p:sp>
            <p:nvSpPr>
              <p:cNvPr id="335" name="Google Shape;335;p6"/>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6" name="Google Shape;336;p6"/>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337" name="Google Shape;337;p6"/>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8" name="Shape 338"/>
        <p:cNvGrpSpPr/>
        <p:nvPr/>
      </p:nvGrpSpPr>
      <p:grpSpPr>
        <a:xfrm>
          <a:off x="0" y="0"/>
          <a:ext cx="0" cy="0"/>
          <a:chOff x="0" y="0"/>
          <a:chExt cx="0" cy="0"/>
        </a:xfrm>
      </p:grpSpPr>
      <p:sp>
        <p:nvSpPr>
          <p:cNvPr id="339" name="Google Shape;339;p7"/>
          <p:cNvSpPr txBox="1"/>
          <p:nvPr>
            <p:ph idx="1" type="subTitle"/>
          </p:nvPr>
        </p:nvSpPr>
        <p:spPr>
          <a:xfrm>
            <a:off x="713225" y="1160775"/>
            <a:ext cx="7710900" cy="3455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AutoNum type="arabicPeriod"/>
              <a:defRPr sz="1400"/>
            </a:lvl1pPr>
            <a:lvl2pPr lvl="1" rtl="0">
              <a:lnSpc>
                <a:spcPct val="100000"/>
              </a:lnSpc>
              <a:spcBef>
                <a:spcPts val="0"/>
              </a:spcBef>
              <a:spcAft>
                <a:spcPts val="0"/>
              </a:spcAft>
              <a:buClr>
                <a:srgbClr val="999999"/>
              </a:buClr>
              <a:buSzPts val="800"/>
              <a:buFont typeface="Open Sans"/>
              <a:buAutoNum type="alphaLcPeriod"/>
              <a:defRPr/>
            </a:lvl2pPr>
            <a:lvl3pPr lvl="2" rtl="0">
              <a:lnSpc>
                <a:spcPct val="100000"/>
              </a:lnSpc>
              <a:spcBef>
                <a:spcPts val="0"/>
              </a:spcBef>
              <a:spcAft>
                <a:spcPts val="0"/>
              </a:spcAft>
              <a:buClr>
                <a:srgbClr val="999999"/>
              </a:buClr>
              <a:buSzPts val="800"/>
              <a:buFont typeface="Open Sans"/>
              <a:buAutoNum type="romanLcPeriod"/>
              <a:defRPr/>
            </a:lvl3pPr>
            <a:lvl4pPr lvl="3" rtl="0">
              <a:lnSpc>
                <a:spcPct val="100000"/>
              </a:lnSpc>
              <a:spcBef>
                <a:spcPts val="0"/>
              </a:spcBef>
              <a:spcAft>
                <a:spcPts val="0"/>
              </a:spcAft>
              <a:buClr>
                <a:srgbClr val="999999"/>
              </a:buClr>
              <a:buSzPts val="800"/>
              <a:buFont typeface="Open Sans"/>
              <a:buAutoNum type="arabicPeriod"/>
              <a:defRPr/>
            </a:lvl4pPr>
            <a:lvl5pPr lvl="4" rtl="0">
              <a:lnSpc>
                <a:spcPct val="100000"/>
              </a:lnSpc>
              <a:spcBef>
                <a:spcPts val="0"/>
              </a:spcBef>
              <a:spcAft>
                <a:spcPts val="0"/>
              </a:spcAft>
              <a:buClr>
                <a:srgbClr val="999999"/>
              </a:buClr>
              <a:buSzPts val="1200"/>
              <a:buFont typeface="Open Sans"/>
              <a:buAutoNum type="alphaLcPeriod"/>
              <a:defRPr/>
            </a:lvl5pPr>
            <a:lvl6pPr lvl="5" rtl="0">
              <a:lnSpc>
                <a:spcPct val="100000"/>
              </a:lnSpc>
              <a:spcBef>
                <a:spcPts val="0"/>
              </a:spcBef>
              <a:spcAft>
                <a:spcPts val="0"/>
              </a:spcAft>
              <a:buClr>
                <a:srgbClr val="999999"/>
              </a:buClr>
              <a:buSzPts val="1200"/>
              <a:buFont typeface="Open Sans"/>
              <a:buAutoNum type="romanLcPeriod"/>
              <a:defRPr/>
            </a:lvl6pPr>
            <a:lvl7pPr lvl="6" rtl="0">
              <a:lnSpc>
                <a:spcPct val="100000"/>
              </a:lnSpc>
              <a:spcBef>
                <a:spcPts val="0"/>
              </a:spcBef>
              <a:spcAft>
                <a:spcPts val="0"/>
              </a:spcAft>
              <a:buClr>
                <a:srgbClr val="999999"/>
              </a:buClr>
              <a:buSzPts val="700"/>
              <a:buFont typeface="Open Sans"/>
              <a:buAutoNum type="arabicPeriod"/>
              <a:defRPr/>
            </a:lvl7pPr>
            <a:lvl8pPr lvl="7" rtl="0">
              <a:lnSpc>
                <a:spcPct val="100000"/>
              </a:lnSpc>
              <a:spcBef>
                <a:spcPts val="0"/>
              </a:spcBef>
              <a:spcAft>
                <a:spcPts val="0"/>
              </a:spcAft>
              <a:buClr>
                <a:srgbClr val="999999"/>
              </a:buClr>
              <a:buSzPts val="700"/>
              <a:buFont typeface="Open Sans"/>
              <a:buAutoNum type="alphaLcPeriod"/>
              <a:defRPr/>
            </a:lvl8pPr>
            <a:lvl9pPr lvl="8" rtl="0">
              <a:lnSpc>
                <a:spcPct val="100000"/>
              </a:lnSpc>
              <a:spcBef>
                <a:spcPts val="0"/>
              </a:spcBef>
              <a:spcAft>
                <a:spcPts val="0"/>
              </a:spcAft>
              <a:buClr>
                <a:srgbClr val="999999"/>
              </a:buClr>
              <a:buSzPts val="600"/>
              <a:buFont typeface="Open Sans"/>
              <a:buAutoNum type="romanLcPeriod"/>
              <a:defRPr/>
            </a:lvl9pPr>
          </a:lstStyle>
          <a:p/>
        </p:txBody>
      </p:sp>
      <p:sp>
        <p:nvSpPr>
          <p:cNvPr id="340" name="Google Shape;340;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41" name="Google Shape;341;p7"/>
          <p:cNvGrpSpPr/>
          <p:nvPr/>
        </p:nvGrpSpPr>
        <p:grpSpPr>
          <a:xfrm>
            <a:off x="8934675" y="3943438"/>
            <a:ext cx="439200" cy="439100"/>
            <a:chOff x="1101075" y="2142375"/>
            <a:chExt cx="439200" cy="439100"/>
          </a:xfrm>
        </p:grpSpPr>
        <p:sp>
          <p:nvSpPr>
            <p:cNvPr id="342" name="Google Shape;342;p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7"/>
          <p:cNvGrpSpPr/>
          <p:nvPr/>
        </p:nvGrpSpPr>
        <p:grpSpPr>
          <a:xfrm>
            <a:off x="5481594" y="-3117615"/>
            <a:ext cx="5954334" cy="6142759"/>
            <a:chOff x="5329194" y="-2965215"/>
            <a:chExt cx="5954334" cy="6142759"/>
          </a:xfrm>
        </p:grpSpPr>
        <p:sp>
          <p:nvSpPr>
            <p:cNvPr id="345" name="Google Shape;345;p7"/>
            <p:cNvSpPr/>
            <p:nvPr/>
          </p:nvSpPr>
          <p:spPr>
            <a:xfrm rot="-2700000">
              <a:off x="6677338" y="-2306933"/>
              <a:ext cx="3153371" cy="5119296"/>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rot="-2700000">
              <a:off x="6782013" y="-2600033"/>
              <a:ext cx="3153371" cy="5119296"/>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7"/>
            <p:cNvGrpSpPr/>
            <p:nvPr/>
          </p:nvGrpSpPr>
          <p:grpSpPr>
            <a:xfrm rot="10800000">
              <a:off x="5710125" y="185651"/>
              <a:ext cx="4558967" cy="134100"/>
              <a:chOff x="796100" y="3019701"/>
              <a:chExt cx="4558967" cy="134100"/>
            </a:xfrm>
          </p:grpSpPr>
          <p:sp>
            <p:nvSpPr>
              <p:cNvPr id="348" name="Google Shape;348;p7"/>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9" name="Google Shape;349;p7"/>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350" name="Google Shape;350;p7"/>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 name="Google Shape;351;p7"/>
          <p:cNvGrpSpPr/>
          <p:nvPr/>
        </p:nvGrpSpPr>
        <p:grpSpPr>
          <a:xfrm flipH="1">
            <a:off x="-503516" y="3986929"/>
            <a:ext cx="5249359" cy="2992224"/>
            <a:chOff x="-258616" y="3430829"/>
            <a:chExt cx="5249359" cy="2992224"/>
          </a:xfrm>
        </p:grpSpPr>
        <p:pic>
          <p:nvPicPr>
            <p:cNvPr id="352" name="Google Shape;352;p7"/>
            <p:cNvPicPr preferRelativeResize="0"/>
            <p:nvPr/>
          </p:nvPicPr>
          <p:blipFill rotWithShape="1">
            <a:blip r:embed="rId2">
              <a:alphaModFix/>
            </a:blip>
            <a:srcRect b="26177" l="16960" r="7121" t="24718"/>
            <a:stretch/>
          </p:blipFill>
          <p:spPr>
            <a:xfrm>
              <a:off x="1070243" y="3430829"/>
              <a:ext cx="3920501" cy="2992224"/>
            </a:xfrm>
            <a:prstGeom prst="rect">
              <a:avLst/>
            </a:prstGeom>
            <a:noFill/>
            <a:ln>
              <a:noFill/>
            </a:ln>
          </p:spPr>
        </p:pic>
        <p:sp>
          <p:nvSpPr>
            <p:cNvPr id="353" name="Google Shape;353;p7"/>
            <p:cNvSpPr/>
            <p:nvPr/>
          </p:nvSpPr>
          <p:spPr>
            <a:xfrm>
              <a:off x="363250" y="46677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a:off x="941424" y="47243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820562" y="49581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1299000" y="4608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rot="5400000">
              <a:off x="447539" y="31337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7"/>
            <p:cNvGrpSpPr/>
            <p:nvPr/>
          </p:nvGrpSpPr>
          <p:grpSpPr>
            <a:xfrm>
              <a:off x="736485" y="4387072"/>
              <a:ext cx="161977" cy="161940"/>
              <a:chOff x="1101075" y="2142375"/>
              <a:chExt cx="439200" cy="439100"/>
            </a:xfrm>
          </p:grpSpPr>
          <p:sp>
            <p:nvSpPr>
              <p:cNvPr id="359" name="Google Shape;359;p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7"/>
            <p:cNvGrpSpPr/>
            <p:nvPr/>
          </p:nvGrpSpPr>
          <p:grpSpPr>
            <a:xfrm rot="10800000">
              <a:off x="2118901" y="4805293"/>
              <a:ext cx="161977" cy="161940"/>
              <a:chOff x="1101075" y="2142375"/>
              <a:chExt cx="439200" cy="439100"/>
            </a:xfrm>
          </p:grpSpPr>
          <p:sp>
            <p:nvSpPr>
              <p:cNvPr id="362" name="Google Shape;362;p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4" name="Shape 364"/>
        <p:cNvGrpSpPr/>
        <p:nvPr/>
      </p:nvGrpSpPr>
      <p:grpSpPr>
        <a:xfrm>
          <a:off x="0" y="0"/>
          <a:ext cx="0" cy="0"/>
          <a:chOff x="0" y="0"/>
          <a:chExt cx="0" cy="0"/>
        </a:xfrm>
      </p:grpSpPr>
      <p:sp>
        <p:nvSpPr>
          <p:cNvPr id="365" name="Google Shape;365;p8"/>
          <p:cNvSpPr txBox="1"/>
          <p:nvPr>
            <p:ph type="title"/>
          </p:nvPr>
        </p:nvSpPr>
        <p:spPr>
          <a:xfrm>
            <a:off x="713225" y="2122600"/>
            <a:ext cx="7297500" cy="9102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66" name="Google Shape;366;p8"/>
          <p:cNvGrpSpPr/>
          <p:nvPr/>
        </p:nvGrpSpPr>
        <p:grpSpPr>
          <a:xfrm>
            <a:off x="6475811" y="-1541623"/>
            <a:ext cx="2583360" cy="2409685"/>
            <a:chOff x="6475811" y="-1541623"/>
            <a:chExt cx="2583360" cy="2409685"/>
          </a:xfrm>
        </p:grpSpPr>
        <p:grpSp>
          <p:nvGrpSpPr>
            <p:cNvPr id="367" name="Google Shape;367;p8"/>
            <p:cNvGrpSpPr/>
            <p:nvPr/>
          </p:nvGrpSpPr>
          <p:grpSpPr>
            <a:xfrm rot="-5400000">
              <a:off x="5879041" y="-944853"/>
              <a:ext cx="2133442" cy="939904"/>
              <a:chOff x="-149984" y="3754784"/>
              <a:chExt cx="2133442" cy="939904"/>
            </a:xfrm>
          </p:grpSpPr>
          <p:sp>
            <p:nvSpPr>
              <p:cNvPr id="368" name="Google Shape;368;p8"/>
              <p:cNvSpPr/>
              <p:nvPr/>
            </p:nvSpPr>
            <p:spPr>
              <a:xfrm rot="5400000">
                <a:off x="707379" y="3056155"/>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rot="5400000">
                <a:off x="391825" y="3465468"/>
                <a:ext cx="687411" cy="1771028"/>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8"/>
            <p:cNvSpPr/>
            <p:nvPr/>
          </p:nvSpPr>
          <p:spPr>
            <a:xfrm rot="5400000">
              <a:off x="7783092" y="-77047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rot="5400000">
              <a:off x="7617537" y="-361157"/>
              <a:ext cx="687411" cy="1771028"/>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8"/>
            <p:cNvGrpSpPr/>
            <p:nvPr/>
          </p:nvGrpSpPr>
          <p:grpSpPr>
            <a:xfrm>
              <a:off x="7741638" y="-258450"/>
              <a:ext cx="439200" cy="439100"/>
              <a:chOff x="1101075" y="2142375"/>
              <a:chExt cx="439200" cy="439100"/>
            </a:xfrm>
          </p:grpSpPr>
          <p:sp>
            <p:nvSpPr>
              <p:cNvPr id="373" name="Google Shape;373;p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5" name="Shape 375"/>
        <p:cNvGrpSpPr/>
        <p:nvPr/>
      </p:nvGrpSpPr>
      <p:grpSpPr>
        <a:xfrm>
          <a:off x="0" y="0"/>
          <a:ext cx="0" cy="0"/>
          <a:chOff x="0" y="0"/>
          <a:chExt cx="0" cy="0"/>
        </a:xfrm>
      </p:grpSpPr>
      <p:sp>
        <p:nvSpPr>
          <p:cNvPr id="376" name="Google Shape;376;p9"/>
          <p:cNvSpPr txBox="1"/>
          <p:nvPr>
            <p:ph type="title"/>
          </p:nvPr>
        </p:nvSpPr>
        <p:spPr>
          <a:xfrm>
            <a:off x="720000" y="919750"/>
            <a:ext cx="3145200" cy="1403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7" name="Google Shape;377;p9"/>
          <p:cNvSpPr txBox="1"/>
          <p:nvPr>
            <p:ph idx="1" type="subTitle"/>
          </p:nvPr>
        </p:nvSpPr>
        <p:spPr>
          <a:xfrm>
            <a:off x="720000" y="2628350"/>
            <a:ext cx="3145200" cy="1595400"/>
          </a:xfrm>
          <a:prstGeom prst="rect">
            <a:avLst/>
          </a:prstGeom>
        </p:spPr>
        <p:txBody>
          <a:bodyPr anchorCtr="0" anchor="t" bIns="91425" lIns="91425" spcFirstLastPara="1" rIns="91425" wrap="square" tIns="91425">
            <a:noAutofit/>
          </a:bodyPr>
          <a:lstStyle>
            <a:lvl1pPr lvl="0" rtl="0">
              <a:spcBef>
                <a:spcPts val="0"/>
              </a:spcBef>
              <a:spcAft>
                <a:spcPts val="0"/>
              </a:spcAft>
              <a:buSzPts val="800"/>
              <a:buFont typeface="Open Sans"/>
              <a:buChar char="●"/>
              <a:defRPr/>
            </a:lvl1pPr>
            <a:lvl2pPr lvl="1" rtl="0" algn="ctr">
              <a:lnSpc>
                <a:spcPct val="100000"/>
              </a:lnSpc>
              <a:spcBef>
                <a:spcPts val="0"/>
              </a:spcBef>
              <a:spcAft>
                <a:spcPts val="0"/>
              </a:spcAft>
              <a:buSzPts val="800"/>
              <a:buFont typeface="Open Sans"/>
              <a:buChar char="○"/>
              <a:defRPr/>
            </a:lvl2pPr>
            <a:lvl3pPr lvl="2" rtl="0" algn="ctr">
              <a:lnSpc>
                <a:spcPct val="100000"/>
              </a:lnSpc>
              <a:spcBef>
                <a:spcPts val="0"/>
              </a:spcBef>
              <a:spcAft>
                <a:spcPts val="0"/>
              </a:spcAft>
              <a:buSzPts val="800"/>
              <a:buFont typeface="Open Sans"/>
              <a:buChar char="■"/>
              <a:defRPr/>
            </a:lvl3pPr>
            <a:lvl4pPr lvl="3" rtl="0" algn="ctr">
              <a:lnSpc>
                <a:spcPct val="100000"/>
              </a:lnSpc>
              <a:spcBef>
                <a:spcPts val="0"/>
              </a:spcBef>
              <a:spcAft>
                <a:spcPts val="0"/>
              </a:spcAft>
              <a:buSzPts val="800"/>
              <a:buFont typeface="Open Sans"/>
              <a:buChar char="●"/>
              <a:defRPr/>
            </a:lvl4pPr>
            <a:lvl5pPr lvl="4" rtl="0" algn="ctr">
              <a:lnSpc>
                <a:spcPct val="100000"/>
              </a:lnSpc>
              <a:spcBef>
                <a:spcPts val="0"/>
              </a:spcBef>
              <a:spcAft>
                <a:spcPts val="0"/>
              </a:spcAft>
              <a:buSzPts val="1200"/>
              <a:buFont typeface="Open Sans"/>
              <a:buChar char="○"/>
              <a:defRPr/>
            </a:lvl5pPr>
            <a:lvl6pPr lvl="5" rtl="0" algn="ctr">
              <a:lnSpc>
                <a:spcPct val="100000"/>
              </a:lnSpc>
              <a:spcBef>
                <a:spcPts val="0"/>
              </a:spcBef>
              <a:spcAft>
                <a:spcPts val="0"/>
              </a:spcAft>
              <a:buSzPts val="1200"/>
              <a:buFont typeface="Open Sans"/>
              <a:buChar char="■"/>
              <a:defRPr/>
            </a:lvl6pPr>
            <a:lvl7pPr lvl="6" rtl="0" algn="ctr">
              <a:lnSpc>
                <a:spcPct val="100000"/>
              </a:lnSpc>
              <a:spcBef>
                <a:spcPts val="0"/>
              </a:spcBef>
              <a:spcAft>
                <a:spcPts val="0"/>
              </a:spcAft>
              <a:buSzPts val="700"/>
              <a:buFont typeface="Open Sans"/>
              <a:buChar char="●"/>
              <a:defRPr/>
            </a:lvl7pPr>
            <a:lvl8pPr lvl="7" rtl="0" algn="ctr">
              <a:lnSpc>
                <a:spcPct val="100000"/>
              </a:lnSpc>
              <a:spcBef>
                <a:spcPts val="0"/>
              </a:spcBef>
              <a:spcAft>
                <a:spcPts val="0"/>
              </a:spcAft>
              <a:buSzPts val="700"/>
              <a:buFont typeface="Open Sans"/>
              <a:buChar char="○"/>
              <a:defRPr/>
            </a:lvl8pPr>
            <a:lvl9pPr lvl="8" rtl="0" algn="ctr">
              <a:lnSpc>
                <a:spcPct val="100000"/>
              </a:lnSpc>
              <a:spcBef>
                <a:spcPts val="0"/>
              </a:spcBef>
              <a:spcAft>
                <a:spcPts val="0"/>
              </a:spcAft>
              <a:buSzPts val="600"/>
              <a:buFont typeface="Open Sans"/>
              <a:buChar char="■"/>
              <a:defRPr/>
            </a:lvl9pPr>
          </a:lstStyle>
          <a:p/>
        </p:txBody>
      </p:sp>
      <p:sp>
        <p:nvSpPr>
          <p:cNvPr id="378" name="Google Shape;378;p9"/>
          <p:cNvSpPr/>
          <p:nvPr>
            <p:ph idx="2" type="pic"/>
          </p:nvPr>
        </p:nvSpPr>
        <p:spPr>
          <a:xfrm>
            <a:off x="4135800" y="539500"/>
            <a:ext cx="4295100" cy="4069200"/>
          </a:xfrm>
          <a:prstGeom prst="snip1Rect">
            <a:avLst>
              <a:gd fmla="val 16667" name="adj"/>
            </a:avLst>
          </a:prstGeom>
          <a:noFill/>
          <a:ln>
            <a:noFill/>
          </a:ln>
        </p:spPr>
      </p:sp>
      <p:grpSp>
        <p:nvGrpSpPr>
          <p:cNvPr id="379" name="Google Shape;379;p9"/>
          <p:cNvGrpSpPr/>
          <p:nvPr/>
        </p:nvGrpSpPr>
        <p:grpSpPr>
          <a:xfrm>
            <a:off x="-2393465" y="-1635538"/>
            <a:ext cx="4710415" cy="5344655"/>
            <a:chOff x="-2317265" y="-1559338"/>
            <a:chExt cx="4710415" cy="5344655"/>
          </a:xfrm>
        </p:grpSpPr>
        <p:pic>
          <p:nvPicPr>
            <p:cNvPr id="380" name="Google Shape;380;p9"/>
            <p:cNvPicPr preferRelativeResize="0"/>
            <p:nvPr/>
          </p:nvPicPr>
          <p:blipFill rotWithShape="1">
            <a:blip r:embed="rId2">
              <a:alphaModFix/>
            </a:blip>
            <a:srcRect b="26177" l="16960" r="7121" t="24718"/>
            <a:stretch/>
          </p:blipFill>
          <p:spPr>
            <a:xfrm>
              <a:off x="-2317265" y="-1559338"/>
              <a:ext cx="3920501" cy="2992224"/>
            </a:xfrm>
            <a:prstGeom prst="rect">
              <a:avLst/>
            </a:prstGeom>
            <a:noFill/>
            <a:ln>
              <a:noFill/>
            </a:ln>
          </p:spPr>
        </p:pic>
        <p:grpSp>
          <p:nvGrpSpPr>
            <p:cNvPr id="381" name="Google Shape;381;p9"/>
            <p:cNvGrpSpPr/>
            <p:nvPr/>
          </p:nvGrpSpPr>
          <p:grpSpPr>
            <a:xfrm>
              <a:off x="-1322674" y="-1333888"/>
              <a:ext cx="3153315" cy="5119205"/>
              <a:chOff x="6643701" y="816087"/>
              <a:chExt cx="3153315" cy="5119205"/>
            </a:xfrm>
          </p:grpSpPr>
          <p:sp>
            <p:nvSpPr>
              <p:cNvPr id="382" name="Google Shape;382;p9"/>
              <p:cNvSpPr/>
              <p:nvPr/>
            </p:nvSpPr>
            <p:spPr>
              <a:xfrm>
                <a:off x="6643701" y="816087"/>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9"/>
              <p:cNvGrpSpPr/>
              <p:nvPr/>
            </p:nvGrpSpPr>
            <p:grpSpPr>
              <a:xfrm>
                <a:off x="8671986" y="2443197"/>
                <a:ext cx="134004" cy="134004"/>
                <a:chOff x="8356813" y="1074288"/>
                <a:chExt cx="351900" cy="351900"/>
              </a:xfrm>
            </p:grpSpPr>
            <p:sp>
              <p:nvSpPr>
                <p:cNvPr id="384" name="Google Shape;384;p9"/>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9"/>
              <p:cNvGrpSpPr/>
              <p:nvPr/>
            </p:nvGrpSpPr>
            <p:grpSpPr>
              <a:xfrm>
                <a:off x="7678536" y="3129397"/>
                <a:ext cx="134004" cy="134004"/>
                <a:chOff x="8356813" y="1074288"/>
                <a:chExt cx="351900" cy="351900"/>
              </a:xfrm>
            </p:grpSpPr>
            <p:sp>
              <p:nvSpPr>
                <p:cNvPr id="387" name="Google Shape;387;p9"/>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9"/>
              <p:cNvGrpSpPr/>
              <p:nvPr/>
            </p:nvGrpSpPr>
            <p:grpSpPr>
              <a:xfrm>
                <a:off x="8062611" y="3503222"/>
                <a:ext cx="134004" cy="134004"/>
                <a:chOff x="8356813" y="1074288"/>
                <a:chExt cx="351900" cy="351900"/>
              </a:xfrm>
            </p:grpSpPr>
            <p:sp>
              <p:nvSpPr>
                <p:cNvPr id="390" name="Google Shape;390;p9"/>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 name="Google Shape;392;p9"/>
            <p:cNvGrpSpPr/>
            <p:nvPr/>
          </p:nvGrpSpPr>
          <p:grpSpPr>
            <a:xfrm>
              <a:off x="121568" y="-846844"/>
              <a:ext cx="88151" cy="2151709"/>
              <a:chOff x="3054755" y="4367024"/>
              <a:chExt cx="88142" cy="1137387"/>
            </a:xfrm>
          </p:grpSpPr>
          <p:sp>
            <p:nvSpPr>
              <p:cNvPr id="393" name="Google Shape;393;p9"/>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9"/>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9"/>
            <p:cNvGrpSpPr/>
            <p:nvPr/>
          </p:nvGrpSpPr>
          <p:grpSpPr>
            <a:xfrm>
              <a:off x="361243" y="-718832"/>
              <a:ext cx="88151" cy="2151709"/>
              <a:chOff x="3054755" y="4367024"/>
              <a:chExt cx="88142" cy="1137387"/>
            </a:xfrm>
          </p:grpSpPr>
          <p:sp>
            <p:nvSpPr>
              <p:cNvPr id="396" name="Google Shape;396;p9"/>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9"/>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9"/>
            <p:cNvSpPr/>
            <p:nvPr/>
          </p:nvSpPr>
          <p:spPr>
            <a:xfrm rot="5400000">
              <a:off x="501466" y="-1277128"/>
              <a:ext cx="1031181" cy="275218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9"/>
            <p:cNvGrpSpPr/>
            <p:nvPr/>
          </p:nvGrpSpPr>
          <p:grpSpPr>
            <a:xfrm>
              <a:off x="-175967" y="337269"/>
              <a:ext cx="480890" cy="481200"/>
              <a:chOff x="959750" y="3039275"/>
              <a:chExt cx="582050" cy="582425"/>
            </a:xfrm>
          </p:grpSpPr>
          <p:sp>
            <p:nvSpPr>
              <p:cNvPr id="400" name="Google Shape;400;p9"/>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9"/>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9"/>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9"/>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9"/>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9"/>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9"/>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 name="Google Shape;407;p9"/>
          <p:cNvGrpSpPr/>
          <p:nvPr/>
        </p:nvGrpSpPr>
        <p:grpSpPr>
          <a:xfrm>
            <a:off x="6719910" y="2898312"/>
            <a:ext cx="3920501" cy="3213899"/>
            <a:chOff x="6643710" y="2822113"/>
            <a:chExt cx="3920501" cy="3213899"/>
          </a:xfrm>
        </p:grpSpPr>
        <p:sp>
          <p:nvSpPr>
            <p:cNvPr id="408" name="Google Shape;408;p9"/>
            <p:cNvSpPr/>
            <p:nvPr/>
          </p:nvSpPr>
          <p:spPr>
            <a:xfrm>
              <a:off x="8764950" y="2822113"/>
              <a:ext cx="480893" cy="475828"/>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9" name="Google Shape;409;p9"/>
            <p:cNvPicPr preferRelativeResize="0"/>
            <p:nvPr/>
          </p:nvPicPr>
          <p:blipFill rotWithShape="1">
            <a:blip r:embed="rId2">
              <a:alphaModFix/>
            </a:blip>
            <a:srcRect b="26177" l="16960" r="7121" t="24718"/>
            <a:stretch/>
          </p:blipFill>
          <p:spPr>
            <a:xfrm>
              <a:off x="6643710" y="3043787"/>
              <a:ext cx="3920501" cy="2992224"/>
            </a:xfrm>
            <a:prstGeom prst="rect">
              <a:avLst/>
            </a:prstGeom>
            <a:noFill/>
            <a:ln>
              <a:noFill/>
            </a:ln>
          </p:spPr>
        </p:pic>
        <p:grpSp>
          <p:nvGrpSpPr>
            <p:cNvPr id="410" name="Google Shape;410;p9"/>
            <p:cNvGrpSpPr/>
            <p:nvPr/>
          </p:nvGrpSpPr>
          <p:grpSpPr>
            <a:xfrm>
              <a:off x="8671987" y="3471620"/>
              <a:ext cx="699928" cy="1651024"/>
              <a:chOff x="8337812" y="3492483"/>
              <a:chExt cx="699928" cy="1651024"/>
            </a:xfrm>
          </p:grpSpPr>
          <p:sp>
            <p:nvSpPr>
              <p:cNvPr id="411" name="Google Shape;411;p9"/>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9"/>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9"/>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9"/>
            <p:cNvGrpSpPr/>
            <p:nvPr/>
          </p:nvGrpSpPr>
          <p:grpSpPr>
            <a:xfrm>
              <a:off x="8279400" y="4281138"/>
              <a:ext cx="904666" cy="726121"/>
              <a:chOff x="7945225" y="4302000"/>
              <a:chExt cx="904666" cy="726121"/>
            </a:xfrm>
          </p:grpSpPr>
          <p:sp>
            <p:nvSpPr>
              <p:cNvPr id="415" name="Google Shape;415;p9"/>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9"/>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9"/>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9"/>
            <p:cNvSpPr/>
            <p:nvPr/>
          </p:nvSpPr>
          <p:spPr>
            <a:xfrm rot="10800000">
              <a:off x="7869624" y="292026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9"/>
            <p:cNvSpPr/>
            <p:nvPr/>
          </p:nvSpPr>
          <p:spPr>
            <a:xfrm rot="10800000">
              <a:off x="8028970" y="2920884"/>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9"/>
          <p:cNvGrpSpPr/>
          <p:nvPr/>
        </p:nvGrpSpPr>
        <p:grpSpPr>
          <a:xfrm>
            <a:off x="-1953175" y="4816451"/>
            <a:ext cx="4558967" cy="134100"/>
            <a:chOff x="796100" y="3019701"/>
            <a:chExt cx="4558967" cy="134100"/>
          </a:xfrm>
        </p:grpSpPr>
        <p:sp>
          <p:nvSpPr>
            <p:cNvPr id="421" name="Google Shape;421;p9"/>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 name="Google Shape;422;p9"/>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423" name="Google Shape;423;p9"/>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4" name="Shape 424"/>
        <p:cNvGrpSpPr/>
        <p:nvPr/>
      </p:nvGrpSpPr>
      <p:grpSpPr>
        <a:xfrm>
          <a:off x="0" y="0"/>
          <a:ext cx="0" cy="0"/>
          <a:chOff x="0" y="0"/>
          <a:chExt cx="0" cy="0"/>
        </a:xfrm>
      </p:grpSpPr>
      <p:sp>
        <p:nvSpPr>
          <p:cNvPr id="425" name="Google Shape;425;p10"/>
          <p:cNvSpPr/>
          <p:nvPr>
            <p:ph idx="2" type="pic"/>
          </p:nvPr>
        </p:nvSpPr>
        <p:spPr>
          <a:xfrm>
            <a:off x="0" y="0"/>
            <a:ext cx="9144000" cy="5143500"/>
          </a:xfrm>
          <a:prstGeom prst="rect">
            <a:avLst/>
          </a:prstGeom>
          <a:noFill/>
          <a:ln>
            <a:noFill/>
          </a:ln>
        </p:spPr>
      </p:sp>
      <p:sp>
        <p:nvSpPr>
          <p:cNvPr id="426" name="Google Shape;426;p10"/>
          <p:cNvSpPr txBox="1"/>
          <p:nvPr>
            <p:ph type="title"/>
          </p:nvPr>
        </p:nvSpPr>
        <p:spPr>
          <a:xfrm>
            <a:off x="720000" y="539500"/>
            <a:ext cx="3672000" cy="93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9pPr>
          </a:lstStyle>
          <a:p/>
        </p:txBody>
      </p:sp>
      <p:sp>
        <p:nvSpPr>
          <p:cNvPr id="7" name="Google Shape;7;p1"/>
          <p:cNvSpPr txBox="1"/>
          <p:nvPr>
            <p:ph idx="1" type="body"/>
          </p:nvPr>
        </p:nvSpPr>
        <p:spPr>
          <a:xfrm>
            <a:off x="713225" y="1152475"/>
            <a:ext cx="7681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indent="-317500" lvl="1" marL="9144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3.png"/><Relationship Id="rId5" Type="http://schemas.openxmlformats.org/officeDocument/2006/relationships/image" Target="../media/image29.png"/><Relationship Id="rId6"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30.jpg"/><Relationship Id="rId6" Type="http://schemas.openxmlformats.org/officeDocument/2006/relationships/hyperlink" Target="https://github.com/Rahul28428/Backward-Traversal/blob/main/Code2.cpp"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hyperlink" Target="https://github.com/Rahul28428/Backward-Traversal/blob/main/input2.txt" TargetMode="External"/><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hyperlink" Target="https://github.com/Rahul28428/Backward-Traversal/blob/main/Code3.cpp" TargetMode="External"/><Relationship Id="rId8" Type="http://schemas.openxmlformats.org/officeDocument/2006/relationships/hyperlink" Target="https://github.com/Rahul28428/Backward-Traversal/blob/main/input.tx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github.com/Rahul28428/Backward-Traversal/blob/main/Code4.cpp" TargetMode="External"/><Relationship Id="rId4" Type="http://schemas.openxmlformats.org/officeDocument/2006/relationships/image" Target="../media/image27.png"/><Relationship Id="rId5" Type="http://schemas.openxmlformats.org/officeDocument/2006/relationships/image" Target="../media/image18.png"/><Relationship Id="rId6" Type="http://schemas.openxmlformats.org/officeDocument/2006/relationships/image" Target="../media/image14.png"/><Relationship Id="rId7"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30.jpg"/><Relationship Id="rId5" Type="http://schemas.openxmlformats.org/officeDocument/2006/relationships/hyperlink" Target="https://github.com/Rahul28428/Backward-Traversal/blob/main/Code5.cpp"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30.jpg"/><Relationship Id="rId5" Type="http://schemas.openxmlformats.org/officeDocument/2006/relationships/hyperlink" Target="https://github.com/Rahul28428/Backward-Traversal/blob/main/Code6.cp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33.png"/><Relationship Id="rId6" Type="http://schemas.openxmlformats.org/officeDocument/2006/relationships/hyperlink" Target="https://github.com/Rahul28428/Backward-Traversal/blob/main/Convert.cpp" TargetMode="External"/><Relationship Id="rId7" Type="http://schemas.openxmlformats.org/officeDocument/2006/relationships/hyperlink" Target="https://github.com/Rahul28428/Backward-Traversal/blob/main/input_pre.txt" TargetMode="External"/><Relationship Id="rId8" Type="http://schemas.openxmlformats.org/officeDocument/2006/relationships/hyperlink" Target="https://github.com/Rahul28428/Backward-Traversal/blob/main/input_post.tx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hyperlink" Target="https://github.com/Rahul28428/Backward-Traversal/blob/main/Starter_code.cpp"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3.png"/><Relationship Id="rId5" Type="http://schemas.openxmlformats.org/officeDocument/2006/relationships/image" Target="../media/image3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4" name="Shape 1424"/>
        <p:cNvGrpSpPr/>
        <p:nvPr/>
      </p:nvGrpSpPr>
      <p:grpSpPr>
        <a:xfrm>
          <a:off x="0" y="0"/>
          <a:ext cx="0" cy="0"/>
          <a:chOff x="0" y="0"/>
          <a:chExt cx="0" cy="0"/>
        </a:xfrm>
      </p:grpSpPr>
      <p:sp>
        <p:nvSpPr>
          <p:cNvPr id="1425" name="Google Shape;1425;p32"/>
          <p:cNvSpPr txBox="1"/>
          <p:nvPr>
            <p:ph idx="1" type="subTitle"/>
          </p:nvPr>
        </p:nvSpPr>
        <p:spPr>
          <a:xfrm>
            <a:off x="1096850" y="3456250"/>
            <a:ext cx="48825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Rahul Barodia ( B20CS047 )</a:t>
            </a:r>
            <a:endParaRPr b="1"/>
          </a:p>
        </p:txBody>
      </p:sp>
      <p:sp>
        <p:nvSpPr>
          <p:cNvPr id="1426" name="Google Shape;1426;p32"/>
          <p:cNvSpPr txBox="1"/>
          <p:nvPr>
            <p:ph type="ctrTitle"/>
          </p:nvPr>
        </p:nvSpPr>
        <p:spPr>
          <a:xfrm>
            <a:off x="704000" y="898550"/>
            <a:ext cx="6974700" cy="95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DC Summer Term 2023</a:t>
            </a:r>
            <a:endParaRPr/>
          </a:p>
        </p:txBody>
      </p:sp>
      <p:grpSp>
        <p:nvGrpSpPr>
          <p:cNvPr id="1427" name="Google Shape;1427;p32"/>
          <p:cNvGrpSpPr/>
          <p:nvPr/>
        </p:nvGrpSpPr>
        <p:grpSpPr>
          <a:xfrm>
            <a:off x="1096850" y="3242811"/>
            <a:ext cx="3936683" cy="134070"/>
            <a:chOff x="1096850" y="3242811"/>
            <a:chExt cx="3936683" cy="134070"/>
          </a:xfrm>
        </p:grpSpPr>
        <p:cxnSp>
          <p:nvCxnSpPr>
            <p:cNvPr id="1428" name="Google Shape;1428;p32"/>
            <p:cNvCxnSpPr/>
            <p:nvPr/>
          </p:nvCxnSpPr>
          <p:spPr>
            <a:xfrm>
              <a:off x="1096850" y="3309850"/>
              <a:ext cx="3840600" cy="0"/>
            </a:xfrm>
            <a:prstGeom prst="straightConnector1">
              <a:avLst/>
            </a:prstGeom>
            <a:noFill/>
            <a:ln cap="flat" cmpd="sng" w="9525">
              <a:solidFill>
                <a:schemeClr val="dk2"/>
              </a:solidFill>
              <a:prstDash val="solid"/>
              <a:round/>
              <a:headEnd len="med" w="med" type="none"/>
              <a:tailEnd len="med" w="med" type="none"/>
            </a:ln>
          </p:spPr>
        </p:cxnSp>
        <p:grpSp>
          <p:nvGrpSpPr>
            <p:cNvPr id="1429" name="Google Shape;1429;p32"/>
            <p:cNvGrpSpPr/>
            <p:nvPr/>
          </p:nvGrpSpPr>
          <p:grpSpPr>
            <a:xfrm>
              <a:off x="4899464" y="3242811"/>
              <a:ext cx="134070" cy="134070"/>
              <a:chOff x="8382514" y="1084976"/>
              <a:chExt cx="265800" cy="265800"/>
            </a:xfrm>
          </p:grpSpPr>
          <p:sp>
            <p:nvSpPr>
              <p:cNvPr id="1430" name="Google Shape;1430;p32"/>
              <p:cNvSpPr/>
              <p:nvPr/>
            </p:nvSpPr>
            <p:spPr>
              <a:xfrm>
                <a:off x="8442213" y="1144734"/>
                <a:ext cx="146400" cy="14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2"/>
              <p:cNvSpPr/>
              <p:nvPr/>
            </p:nvSpPr>
            <p:spPr>
              <a:xfrm>
                <a:off x="8382514" y="1084976"/>
                <a:ext cx="265800" cy="265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2" name="Google Shape;1432;p32"/>
          <p:cNvGrpSpPr/>
          <p:nvPr/>
        </p:nvGrpSpPr>
        <p:grpSpPr>
          <a:xfrm>
            <a:off x="8017432" y="-313900"/>
            <a:ext cx="134070" cy="1891362"/>
            <a:chOff x="8017432" y="-313900"/>
            <a:chExt cx="134070" cy="1891362"/>
          </a:xfrm>
        </p:grpSpPr>
        <p:sp>
          <p:nvSpPr>
            <p:cNvPr id="1433" name="Google Shape;1433;p32"/>
            <p:cNvSpPr/>
            <p:nvPr/>
          </p:nvSpPr>
          <p:spPr>
            <a:xfrm rot="5400000">
              <a:off x="8017432" y="1443393"/>
              <a:ext cx="134070" cy="13407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4" name="Google Shape;1434;p32"/>
            <p:cNvCxnSpPr/>
            <p:nvPr/>
          </p:nvCxnSpPr>
          <p:spPr>
            <a:xfrm>
              <a:off x="8084450" y="-313900"/>
              <a:ext cx="0" cy="1795200"/>
            </a:xfrm>
            <a:prstGeom prst="straightConnector1">
              <a:avLst/>
            </a:prstGeom>
            <a:noFill/>
            <a:ln cap="flat" cmpd="sng" w="9525">
              <a:solidFill>
                <a:schemeClr val="dk2"/>
              </a:solidFill>
              <a:prstDash val="solid"/>
              <a:round/>
              <a:headEnd len="med" w="med" type="none"/>
              <a:tailEnd len="med" w="med" type="none"/>
            </a:ln>
          </p:spPr>
        </p:cxnSp>
        <p:sp>
          <p:nvSpPr>
            <p:cNvPr id="1435" name="Google Shape;1435;p32"/>
            <p:cNvSpPr/>
            <p:nvPr/>
          </p:nvSpPr>
          <p:spPr>
            <a:xfrm rot="5400000">
              <a:off x="8047515" y="1473505"/>
              <a:ext cx="73844" cy="7384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6" name="Google Shape;1436;p32"/>
          <p:cNvGrpSpPr/>
          <p:nvPr/>
        </p:nvGrpSpPr>
        <p:grpSpPr>
          <a:xfrm>
            <a:off x="6309526" y="957475"/>
            <a:ext cx="3504715" cy="5119205"/>
            <a:chOff x="6309526" y="836950"/>
            <a:chExt cx="3504715" cy="5119205"/>
          </a:xfrm>
        </p:grpSpPr>
        <p:sp>
          <p:nvSpPr>
            <p:cNvPr id="1437" name="Google Shape;1437;p32"/>
            <p:cNvSpPr/>
            <p:nvPr/>
          </p:nvSpPr>
          <p:spPr>
            <a:xfrm>
              <a:off x="6309526" y="8369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8" name="Google Shape;1438;p32"/>
            <p:cNvGrpSpPr/>
            <p:nvPr/>
          </p:nvGrpSpPr>
          <p:grpSpPr>
            <a:xfrm>
              <a:off x="7728436" y="3524084"/>
              <a:ext cx="134004" cy="134004"/>
              <a:chOff x="8356813" y="1074288"/>
              <a:chExt cx="351900" cy="351900"/>
            </a:xfrm>
          </p:grpSpPr>
          <p:sp>
            <p:nvSpPr>
              <p:cNvPr id="1439" name="Google Shape;1439;p32"/>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2"/>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1" name="Google Shape;1441;p32"/>
            <p:cNvGrpSpPr/>
            <p:nvPr/>
          </p:nvGrpSpPr>
          <p:grpSpPr>
            <a:xfrm>
              <a:off x="7344361" y="3150259"/>
              <a:ext cx="134004" cy="134004"/>
              <a:chOff x="8356813" y="1074288"/>
              <a:chExt cx="351900" cy="351900"/>
            </a:xfrm>
          </p:grpSpPr>
          <p:sp>
            <p:nvSpPr>
              <p:cNvPr id="1442" name="Google Shape;1442;p32"/>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2"/>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32"/>
            <p:cNvGrpSpPr/>
            <p:nvPr/>
          </p:nvGrpSpPr>
          <p:grpSpPr>
            <a:xfrm>
              <a:off x="8337811" y="2464059"/>
              <a:ext cx="134004" cy="134004"/>
              <a:chOff x="8356813" y="1074288"/>
              <a:chExt cx="351900" cy="351900"/>
            </a:xfrm>
          </p:grpSpPr>
          <p:sp>
            <p:nvSpPr>
              <p:cNvPr id="1445" name="Google Shape;1445;p32"/>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2"/>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32"/>
            <p:cNvSpPr/>
            <p:nvPr/>
          </p:nvSpPr>
          <p:spPr>
            <a:xfrm rot="5400000">
              <a:off x="7687039" y="1023058"/>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8" name="Google Shape;1448;p32"/>
          <p:cNvSpPr txBox="1"/>
          <p:nvPr>
            <p:ph type="ctrTitle"/>
          </p:nvPr>
        </p:nvSpPr>
        <p:spPr>
          <a:xfrm>
            <a:off x="704000" y="2009975"/>
            <a:ext cx="6974700" cy="95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dk1"/>
                </a:solidFill>
              </a:rPr>
              <a:t>Hardware Design Description Analysis</a:t>
            </a:r>
            <a:endParaRPr sz="30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pic>
        <p:nvPicPr>
          <p:cNvPr id="1658" name="Google Shape;1658;p41"/>
          <p:cNvPicPr preferRelativeResize="0"/>
          <p:nvPr/>
        </p:nvPicPr>
        <p:blipFill>
          <a:blip r:embed="rId3">
            <a:alphaModFix/>
          </a:blip>
          <a:stretch>
            <a:fillRect/>
          </a:stretch>
        </p:blipFill>
        <p:spPr>
          <a:xfrm>
            <a:off x="417325" y="1748063"/>
            <a:ext cx="3468551" cy="1647375"/>
          </a:xfrm>
          <a:prstGeom prst="rect">
            <a:avLst/>
          </a:prstGeom>
          <a:noFill/>
          <a:ln>
            <a:noFill/>
          </a:ln>
        </p:spPr>
      </p:pic>
      <p:pic>
        <p:nvPicPr>
          <p:cNvPr id="1659" name="Google Shape;1659;p41"/>
          <p:cNvPicPr preferRelativeResize="0"/>
          <p:nvPr/>
        </p:nvPicPr>
        <p:blipFill rotWithShape="1">
          <a:blip r:embed="rId4">
            <a:alphaModFix/>
          </a:blip>
          <a:srcRect b="91650" l="0" r="37841" t="0"/>
          <a:stretch/>
        </p:blipFill>
        <p:spPr>
          <a:xfrm>
            <a:off x="4266675" y="1575225"/>
            <a:ext cx="4157323" cy="495514"/>
          </a:xfrm>
          <a:prstGeom prst="rect">
            <a:avLst/>
          </a:prstGeom>
          <a:noFill/>
          <a:ln>
            <a:noFill/>
          </a:ln>
        </p:spPr>
      </p:pic>
      <p:pic>
        <p:nvPicPr>
          <p:cNvPr id="1660" name="Google Shape;1660;p41"/>
          <p:cNvPicPr preferRelativeResize="0"/>
          <p:nvPr/>
        </p:nvPicPr>
        <p:blipFill rotWithShape="1">
          <a:blip r:embed="rId5">
            <a:alphaModFix/>
          </a:blip>
          <a:srcRect b="93837" l="0" r="17067" t="0"/>
          <a:stretch/>
        </p:blipFill>
        <p:spPr>
          <a:xfrm>
            <a:off x="4266675" y="2427874"/>
            <a:ext cx="4157325" cy="287756"/>
          </a:xfrm>
          <a:prstGeom prst="rect">
            <a:avLst/>
          </a:prstGeom>
          <a:noFill/>
          <a:ln>
            <a:noFill/>
          </a:ln>
        </p:spPr>
      </p:pic>
      <p:pic>
        <p:nvPicPr>
          <p:cNvPr id="1661" name="Google Shape;1661;p41"/>
          <p:cNvPicPr preferRelativeResize="0"/>
          <p:nvPr/>
        </p:nvPicPr>
        <p:blipFill rotWithShape="1">
          <a:blip r:embed="rId6">
            <a:alphaModFix/>
          </a:blip>
          <a:srcRect b="92466" l="0" r="0" t="0"/>
          <a:stretch/>
        </p:blipFill>
        <p:spPr>
          <a:xfrm>
            <a:off x="4266675" y="3202348"/>
            <a:ext cx="4295831" cy="2877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pic>
        <p:nvPicPr>
          <p:cNvPr id="1666" name="Google Shape;1666;p42"/>
          <p:cNvPicPr preferRelativeResize="0"/>
          <p:nvPr/>
        </p:nvPicPr>
        <p:blipFill>
          <a:blip r:embed="rId3">
            <a:alphaModFix/>
          </a:blip>
          <a:stretch>
            <a:fillRect/>
          </a:stretch>
        </p:blipFill>
        <p:spPr>
          <a:xfrm>
            <a:off x="310625" y="984675"/>
            <a:ext cx="4102000" cy="3950424"/>
          </a:xfrm>
          <a:prstGeom prst="rect">
            <a:avLst/>
          </a:prstGeom>
          <a:noFill/>
          <a:ln>
            <a:noFill/>
          </a:ln>
        </p:spPr>
      </p:pic>
      <p:sp>
        <p:nvSpPr>
          <p:cNvPr id="1667" name="Google Shape;1667;p42"/>
          <p:cNvSpPr txBox="1"/>
          <p:nvPr>
            <p:ph type="title"/>
          </p:nvPr>
        </p:nvSpPr>
        <p:spPr>
          <a:xfrm>
            <a:off x="720000" y="207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Logic of constructTree</a:t>
            </a:r>
            <a:endParaRPr/>
          </a:p>
        </p:txBody>
      </p:sp>
      <p:sp>
        <p:nvSpPr>
          <p:cNvPr id="1668" name="Google Shape;1668;p42"/>
          <p:cNvSpPr txBox="1"/>
          <p:nvPr/>
        </p:nvSpPr>
        <p:spPr>
          <a:xfrm>
            <a:off x="4704975" y="1068900"/>
            <a:ext cx="41841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oppins"/>
                <a:ea typeface="Poppins"/>
                <a:cs typeface="Poppins"/>
                <a:sym typeface="Poppins"/>
              </a:rPr>
              <a:t>The constructTree function takes an input string representing a parent-child relationship and constructs a tree structure using TreeNode objects. </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It finds the position of the colon character in the input string to separate the parent and children parts. It then creates or retrieves the parent TreeNode object from the nodeMap based on the parent string. </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Next, it iterates through the children part, extracting each child string delimited by commas. For each child, it creates or retrieves the corresponding TreeNode object and adds it to the parent's children vector.</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Overall, the function builds a tree structure by creating TreeNode objects for parents and their children, connecting them appropriately based </a:t>
            </a:r>
            <a:endParaRPr sz="1200">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on the input string.</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pic>
        <p:nvPicPr>
          <p:cNvPr id="1673" name="Google Shape;1673;p43"/>
          <p:cNvPicPr preferRelativeResize="0"/>
          <p:nvPr/>
        </p:nvPicPr>
        <p:blipFill rotWithShape="1">
          <a:blip r:embed="rId3">
            <a:alphaModFix/>
          </a:blip>
          <a:srcRect b="0" l="0" r="12762" t="0"/>
          <a:stretch/>
        </p:blipFill>
        <p:spPr>
          <a:xfrm>
            <a:off x="2624600" y="238750"/>
            <a:ext cx="3441624" cy="1352875"/>
          </a:xfrm>
          <a:prstGeom prst="rect">
            <a:avLst/>
          </a:prstGeom>
          <a:noFill/>
          <a:ln>
            <a:noFill/>
          </a:ln>
        </p:spPr>
      </p:pic>
      <p:pic>
        <p:nvPicPr>
          <p:cNvPr id="1674" name="Google Shape;1674;p43"/>
          <p:cNvPicPr preferRelativeResize="0"/>
          <p:nvPr/>
        </p:nvPicPr>
        <p:blipFill rotWithShape="1">
          <a:blip r:embed="rId4">
            <a:alphaModFix/>
          </a:blip>
          <a:srcRect b="0" l="0" r="20185" t="0"/>
          <a:stretch/>
        </p:blipFill>
        <p:spPr>
          <a:xfrm>
            <a:off x="5262250" y="1676888"/>
            <a:ext cx="2914349" cy="2411675"/>
          </a:xfrm>
          <a:prstGeom prst="rect">
            <a:avLst/>
          </a:prstGeom>
          <a:noFill/>
          <a:ln>
            <a:noFill/>
          </a:ln>
        </p:spPr>
      </p:pic>
      <p:pic>
        <p:nvPicPr>
          <p:cNvPr id="1675" name="Google Shape;1675;p43"/>
          <p:cNvPicPr preferRelativeResize="0"/>
          <p:nvPr/>
        </p:nvPicPr>
        <p:blipFill rotWithShape="1">
          <a:blip r:embed="rId5">
            <a:alphaModFix/>
          </a:blip>
          <a:srcRect b="4994" l="14893" r="27108" t="9035"/>
          <a:stretch/>
        </p:blipFill>
        <p:spPr>
          <a:xfrm rot="-5400000">
            <a:off x="1531547" y="833601"/>
            <a:ext cx="2073850" cy="4098273"/>
          </a:xfrm>
          <a:prstGeom prst="rect">
            <a:avLst/>
          </a:prstGeom>
          <a:noFill/>
          <a:ln>
            <a:noFill/>
          </a:ln>
        </p:spPr>
      </p:pic>
      <p:sp>
        <p:nvSpPr>
          <p:cNvPr id="1676" name="Google Shape;1676;p43"/>
          <p:cNvSpPr/>
          <p:nvPr/>
        </p:nvSpPr>
        <p:spPr>
          <a:xfrm>
            <a:off x="4732375" y="2658550"/>
            <a:ext cx="445200" cy="2559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3"/>
          <p:cNvSpPr txBox="1"/>
          <p:nvPr/>
        </p:nvSpPr>
        <p:spPr>
          <a:xfrm>
            <a:off x="1607925" y="4385225"/>
            <a:ext cx="602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Poppins"/>
                <a:ea typeface="Poppins"/>
                <a:cs typeface="Poppins"/>
                <a:sym typeface="Poppins"/>
                <a:hlinkClick r:id="rId6"/>
              </a:rPr>
              <a:t>https://github.com/Rahul28428/Backward-Traversal/blob/main/Code2.cpp</a:t>
            </a:r>
            <a:endParaRPr>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grpSp>
        <p:nvGrpSpPr>
          <p:cNvPr id="1682" name="Google Shape;1682;p44"/>
          <p:cNvGrpSpPr/>
          <p:nvPr/>
        </p:nvGrpSpPr>
        <p:grpSpPr>
          <a:xfrm>
            <a:off x="-374387" y="3354325"/>
            <a:ext cx="3922590" cy="2969900"/>
            <a:chOff x="-374387" y="3354325"/>
            <a:chExt cx="3922590" cy="2969900"/>
          </a:xfrm>
        </p:grpSpPr>
        <p:pic>
          <p:nvPicPr>
            <p:cNvPr id="1683" name="Google Shape;1683;p44"/>
            <p:cNvPicPr preferRelativeResize="0"/>
            <p:nvPr/>
          </p:nvPicPr>
          <p:blipFill rotWithShape="1">
            <a:blip r:embed="rId3">
              <a:alphaModFix/>
            </a:blip>
            <a:srcRect b="26177" l="16960" r="7121" t="24718"/>
            <a:stretch/>
          </p:blipFill>
          <p:spPr>
            <a:xfrm>
              <a:off x="-374387" y="3354325"/>
              <a:ext cx="3891276" cy="2969900"/>
            </a:xfrm>
            <a:prstGeom prst="rect">
              <a:avLst/>
            </a:prstGeom>
            <a:noFill/>
            <a:ln>
              <a:noFill/>
            </a:ln>
          </p:spPr>
        </p:pic>
        <p:grpSp>
          <p:nvGrpSpPr>
            <p:cNvPr id="1684" name="Google Shape;1684;p44"/>
            <p:cNvGrpSpPr/>
            <p:nvPr/>
          </p:nvGrpSpPr>
          <p:grpSpPr>
            <a:xfrm>
              <a:off x="1853583" y="4445557"/>
              <a:ext cx="1694620" cy="1360169"/>
              <a:chOff x="7945225" y="4302000"/>
              <a:chExt cx="904666" cy="726121"/>
            </a:xfrm>
          </p:grpSpPr>
          <p:sp>
            <p:nvSpPr>
              <p:cNvPr id="1685" name="Google Shape;1685;p44"/>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4"/>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4"/>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88" name="Google Shape;1688;p44"/>
          <p:cNvSpPr txBox="1"/>
          <p:nvPr>
            <p:ph type="title"/>
          </p:nvPr>
        </p:nvSpPr>
        <p:spPr>
          <a:xfrm>
            <a:off x="720000" y="2079325"/>
            <a:ext cx="5598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Code 3</a:t>
            </a:r>
            <a:endParaRPr/>
          </a:p>
        </p:txBody>
      </p:sp>
      <p:grpSp>
        <p:nvGrpSpPr>
          <p:cNvPr id="1689" name="Google Shape;1689;p44"/>
          <p:cNvGrpSpPr/>
          <p:nvPr/>
        </p:nvGrpSpPr>
        <p:grpSpPr>
          <a:xfrm>
            <a:off x="6487513" y="-1301175"/>
            <a:ext cx="4268216" cy="6666030"/>
            <a:chOff x="6128138" y="-1301175"/>
            <a:chExt cx="4268216" cy="6666030"/>
          </a:xfrm>
        </p:grpSpPr>
        <p:sp>
          <p:nvSpPr>
            <p:cNvPr id="1690" name="Google Shape;1690;p44"/>
            <p:cNvSpPr/>
            <p:nvPr/>
          </p:nvSpPr>
          <p:spPr>
            <a:xfrm>
              <a:off x="6368175" y="103161"/>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4"/>
            <p:cNvSpPr/>
            <p:nvPr/>
          </p:nvSpPr>
          <p:spPr>
            <a:xfrm>
              <a:off x="6711143" y="81300"/>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4"/>
            <p:cNvSpPr/>
            <p:nvPr/>
          </p:nvSpPr>
          <p:spPr>
            <a:xfrm>
              <a:off x="7243039" y="2456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4"/>
            <p:cNvSpPr/>
            <p:nvPr/>
          </p:nvSpPr>
          <p:spPr>
            <a:xfrm>
              <a:off x="6875804" y="622450"/>
              <a:ext cx="1860443" cy="4595326"/>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4"/>
            <p:cNvSpPr/>
            <p:nvPr/>
          </p:nvSpPr>
          <p:spPr>
            <a:xfrm>
              <a:off x="6573850" y="621225"/>
              <a:ext cx="1860443" cy="4595326"/>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5" name="Google Shape;1695;p44"/>
            <p:cNvPicPr preferRelativeResize="0"/>
            <p:nvPr/>
          </p:nvPicPr>
          <p:blipFill rotWithShape="1">
            <a:blip r:embed="rId3">
              <a:alphaModFix/>
            </a:blip>
            <a:srcRect b="26177" l="16960" r="7121" t="24718"/>
            <a:stretch/>
          </p:blipFill>
          <p:spPr>
            <a:xfrm>
              <a:off x="6128138" y="-1301175"/>
              <a:ext cx="4198516" cy="3204401"/>
            </a:xfrm>
            <a:prstGeom prst="rect">
              <a:avLst/>
            </a:prstGeom>
            <a:noFill/>
            <a:ln>
              <a:noFill/>
            </a:ln>
          </p:spPr>
        </p:pic>
        <p:grpSp>
          <p:nvGrpSpPr>
            <p:cNvPr id="1696" name="Google Shape;1696;p44"/>
            <p:cNvGrpSpPr/>
            <p:nvPr/>
          </p:nvGrpSpPr>
          <p:grpSpPr>
            <a:xfrm rot="5400000">
              <a:off x="7873341" y="4254316"/>
              <a:ext cx="708100" cy="708500"/>
              <a:chOff x="3678700" y="407275"/>
              <a:chExt cx="708100" cy="708500"/>
            </a:xfrm>
          </p:grpSpPr>
          <p:sp>
            <p:nvSpPr>
              <p:cNvPr id="1697" name="Google Shape;1697;p44"/>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4"/>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4"/>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4"/>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4"/>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4"/>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4"/>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 name="Google Shape;1704;p44"/>
            <p:cNvGrpSpPr/>
            <p:nvPr/>
          </p:nvGrpSpPr>
          <p:grpSpPr>
            <a:xfrm rot="5400000">
              <a:off x="8639847" y="3354200"/>
              <a:ext cx="457787" cy="458045"/>
              <a:chOff x="3678700" y="407275"/>
              <a:chExt cx="708100" cy="708500"/>
            </a:xfrm>
          </p:grpSpPr>
          <p:sp>
            <p:nvSpPr>
              <p:cNvPr id="1705" name="Google Shape;1705;p44"/>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4"/>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4"/>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4"/>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4"/>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4"/>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4"/>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2" name="Google Shape;1712;p44"/>
            <p:cNvGrpSpPr/>
            <p:nvPr/>
          </p:nvGrpSpPr>
          <p:grpSpPr>
            <a:xfrm>
              <a:off x="7787267" y="539497"/>
              <a:ext cx="208184" cy="208184"/>
              <a:chOff x="8356813" y="1074288"/>
              <a:chExt cx="351900" cy="351900"/>
            </a:xfrm>
          </p:grpSpPr>
          <p:sp>
            <p:nvSpPr>
              <p:cNvPr id="1713" name="Google Shape;1713;p44"/>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5" name="Google Shape;1715;p44"/>
            <p:cNvGrpSpPr/>
            <p:nvPr/>
          </p:nvGrpSpPr>
          <p:grpSpPr>
            <a:xfrm>
              <a:off x="7194842" y="2467660"/>
              <a:ext cx="208184" cy="208184"/>
              <a:chOff x="8356813" y="1074288"/>
              <a:chExt cx="351900" cy="351900"/>
            </a:xfrm>
          </p:grpSpPr>
          <p:sp>
            <p:nvSpPr>
              <p:cNvPr id="1716" name="Google Shape;1716;p44"/>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8" name="Google Shape;1718;p44"/>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44"/>
          <p:cNvGrpSpPr/>
          <p:nvPr/>
        </p:nvGrpSpPr>
        <p:grpSpPr>
          <a:xfrm>
            <a:off x="796100" y="3019701"/>
            <a:ext cx="4558967" cy="134100"/>
            <a:chOff x="796100" y="3019701"/>
            <a:chExt cx="4558967" cy="134100"/>
          </a:xfrm>
        </p:grpSpPr>
        <p:sp>
          <p:nvSpPr>
            <p:cNvPr id="1720" name="Google Shape;1720;p44"/>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21" name="Google Shape;1721;p44"/>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722" name="Google Shape;1722;p44"/>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3" name="Google Shape;1723;p44"/>
          <p:cNvSpPr txBox="1"/>
          <p:nvPr/>
        </p:nvSpPr>
        <p:spPr>
          <a:xfrm>
            <a:off x="794825" y="3170150"/>
            <a:ext cx="616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Extracting parsed output from a text file and then feeding it to the code</a:t>
            </a:r>
            <a:endParaRPr>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pic>
        <p:nvPicPr>
          <p:cNvPr id="1728" name="Google Shape;1728;p45"/>
          <p:cNvPicPr preferRelativeResize="0"/>
          <p:nvPr/>
        </p:nvPicPr>
        <p:blipFill>
          <a:blip r:embed="rId3">
            <a:alphaModFix/>
          </a:blip>
          <a:stretch>
            <a:fillRect/>
          </a:stretch>
        </p:blipFill>
        <p:spPr>
          <a:xfrm>
            <a:off x="125000" y="840475"/>
            <a:ext cx="3546075" cy="3371150"/>
          </a:xfrm>
          <a:prstGeom prst="rect">
            <a:avLst/>
          </a:prstGeom>
          <a:noFill/>
          <a:ln>
            <a:noFill/>
          </a:ln>
        </p:spPr>
      </p:pic>
      <p:pic>
        <p:nvPicPr>
          <p:cNvPr id="1729" name="Google Shape;1729;p45"/>
          <p:cNvPicPr preferRelativeResize="0"/>
          <p:nvPr/>
        </p:nvPicPr>
        <p:blipFill>
          <a:blip r:embed="rId4">
            <a:alphaModFix/>
          </a:blip>
          <a:stretch>
            <a:fillRect/>
          </a:stretch>
        </p:blipFill>
        <p:spPr>
          <a:xfrm>
            <a:off x="3723650" y="840479"/>
            <a:ext cx="5383802" cy="1242000"/>
          </a:xfrm>
          <a:prstGeom prst="rect">
            <a:avLst/>
          </a:prstGeom>
          <a:noFill/>
          <a:ln>
            <a:noFill/>
          </a:ln>
        </p:spPr>
      </p:pic>
      <p:pic>
        <p:nvPicPr>
          <p:cNvPr id="1730" name="Google Shape;1730;p45"/>
          <p:cNvPicPr preferRelativeResize="0"/>
          <p:nvPr/>
        </p:nvPicPr>
        <p:blipFill>
          <a:blip r:embed="rId5">
            <a:alphaModFix/>
          </a:blip>
          <a:stretch>
            <a:fillRect/>
          </a:stretch>
        </p:blipFill>
        <p:spPr>
          <a:xfrm>
            <a:off x="3723650" y="2121799"/>
            <a:ext cx="5383798" cy="186382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pic>
        <p:nvPicPr>
          <p:cNvPr id="1735" name="Google Shape;1735;p46"/>
          <p:cNvPicPr preferRelativeResize="0"/>
          <p:nvPr/>
        </p:nvPicPr>
        <p:blipFill>
          <a:blip r:embed="rId3">
            <a:alphaModFix/>
          </a:blip>
          <a:stretch>
            <a:fillRect/>
          </a:stretch>
        </p:blipFill>
        <p:spPr>
          <a:xfrm>
            <a:off x="1134975" y="1824858"/>
            <a:ext cx="3002509" cy="2244867"/>
          </a:xfrm>
          <a:prstGeom prst="rect">
            <a:avLst/>
          </a:prstGeom>
          <a:noFill/>
          <a:ln>
            <a:noFill/>
          </a:ln>
        </p:spPr>
      </p:pic>
      <p:pic>
        <p:nvPicPr>
          <p:cNvPr id="1736" name="Google Shape;1736;p46"/>
          <p:cNvPicPr preferRelativeResize="0"/>
          <p:nvPr/>
        </p:nvPicPr>
        <p:blipFill rotWithShape="1">
          <a:blip r:embed="rId4">
            <a:alphaModFix/>
          </a:blip>
          <a:srcRect b="0" l="0" r="21036" t="0"/>
          <a:stretch/>
        </p:blipFill>
        <p:spPr>
          <a:xfrm>
            <a:off x="4549112" y="1824858"/>
            <a:ext cx="3289464" cy="2244867"/>
          </a:xfrm>
          <a:prstGeom prst="rect">
            <a:avLst/>
          </a:prstGeom>
          <a:noFill/>
          <a:ln>
            <a:noFill/>
          </a:ln>
        </p:spPr>
      </p:pic>
      <p:pic>
        <p:nvPicPr>
          <p:cNvPr id="1737" name="Google Shape;1737;p46"/>
          <p:cNvPicPr preferRelativeResize="0"/>
          <p:nvPr/>
        </p:nvPicPr>
        <p:blipFill>
          <a:blip r:embed="rId5">
            <a:alphaModFix/>
          </a:blip>
          <a:stretch>
            <a:fillRect/>
          </a:stretch>
        </p:blipFill>
        <p:spPr>
          <a:xfrm>
            <a:off x="5541391" y="629192"/>
            <a:ext cx="1304905" cy="641573"/>
          </a:xfrm>
          <a:prstGeom prst="rect">
            <a:avLst/>
          </a:prstGeom>
          <a:noFill/>
          <a:ln>
            <a:noFill/>
          </a:ln>
        </p:spPr>
      </p:pic>
      <p:pic>
        <p:nvPicPr>
          <p:cNvPr id="1738" name="Google Shape;1738;p46"/>
          <p:cNvPicPr preferRelativeResize="0"/>
          <p:nvPr/>
        </p:nvPicPr>
        <p:blipFill>
          <a:blip r:embed="rId6">
            <a:alphaModFix/>
          </a:blip>
          <a:stretch>
            <a:fillRect/>
          </a:stretch>
        </p:blipFill>
        <p:spPr>
          <a:xfrm>
            <a:off x="1818420" y="539000"/>
            <a:ext cx="1369373" cy="821935"/>
          </a:xfrm>
          <a:prstGeom prst="rect">
            <a:avLst/>
          </a:prstGeom>
          <a:noFill/>
          <a:ln>
            <a:noFill/>
          </a:ln>
        </p:spPr>
      </p:pic>
      <p:sp>
        <p:nvSpPr>
          <p:cNvPr id="1739" name="Google Shape;1739;p46"/>
          <p:cNvSpPr/>
          <p:nvPr/>
        </p:nvSpPr>
        <p:spPr>
          <a:xfrm>
            <a:off x="2316845" y="1447649"/>
            <a:ext cx="186000" cy="3063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6"/>
          <p:cNvSpPr/>
          <p:nvPr/>
        </p:nvSpPr>
        <p:spPr>
          <a:xfrm>
            <a:off x="6079743" y="1345979"/>
            <a:ext cx="219900" cy="3840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6"/>
          <p:cNvSpPr txBox="1"/>
          <p:nvPr/>
        </p:nvSpPr>
        <p:spPr>
          <a:xfrm>
            <a:off x="3874000" y="4312150"/>
            <a:ext cx="8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Poppins"/>
                <a:ea typeface="Poppins"/>
                <a:cs typeface="Poppins"/>
                <a:sym typeface="Poppins"/>
                <a:hlinkClick r:id="rId7"/>
              </a:rPr>
              <a:t>Code3</a:t>
            </a:r>
            <a:endParaRPr>
              <a:latin typeface="Poppins"/>
              <a:ea typeface="Poppins"/>
              <a:cs typeface="Poppins"/>
              <a:sym typeface="Poppins"/>
            </a:endParaRPr>
          </a:p>
        </p:txBody>
      </p:sp>
      <p:sp>
        <p:nvSpPr>
          <p:cNvPr id="1742" name="Google Shape;1742;p46"/>
          <p:cNvSpPr txBox="1"/>
          <p:nvPr/>
        </p:nvSpPr>
        <p:spPr>
          <a:xfrm>
            <a:off x="685175" y="749888"/>
            <a:ext cx="100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Poppins"/>
                <a:ea typeface="Poppins"/>
                <a:cs typeface="Poppins"/>
                <a:sym typeface="Poppins"/>
                <a:hlinkClick r:id="rId8"/>
              </a:rPr>
              <a:t>Input.txt</a:t>
            </a:r>
            <a:endParaRPr>
              <a:latin typeface="Poppins"/>
              <a:ea typeface="Poppins"/>
              <a:cs typeface="Poppins"/>
              <a:sym typeface="Poppins"/>
            </a:endParaRPr>
          </a:p>
        </p:txBody>
      </p:sp>
      <p:sp>
        <p:nvSpPr>
          <p:cNvPr id="1743" name="Google Shape;1743;p46"/>
          <p:cNvSpPr txBox="1"/>
          <p:nvPr/>
        </p:nvSpPr>
        <p:spPr>
          <a:xfrm>
            <a:off x="7016350" y="749863"/>
            <a:ext cx="14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Poppins"/>
                <a:ea typeface="Poppins"/>
                <a:cs typeface="Poppins"/>
                <a:sym typeface="Poppins"/>
                <a:hlinkClick r:id="rId9"/>
              </a:rPr>
              <a:t>Input2.txt</a:t>
            </a:r>
            <a:endParaRPr>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grpSp>
        <p:nvGrpSpPr>
          <p:cNvPr id="1748" name="Google Shape;1748;p47"/>
          <p:cNvGrpSpPr/>
          <p:nvPr/>
        </p:nvGrpSpPr>
        <p:grpSpPr>
          <a:xfrm>
            <a:off x="-374387" y="3354325"/>
            <a:ext cx="3922590" cy="2969900"/>
            <a:chOff x="-374387" y="3354325"/>
            <a:chExt cx="3922590" cy="2969900"/>
          </a:xfrm>
        </p:grpSpPr>
        <p:pic>
          <p:nvPicPr>
            <p:cNvPr id="1749" name="Google Shape;1749;p47"/>
            <p:cNvPicPr preferRelativeResize="0"/>
            <p:nvPr/>
          </p:nvPicPr>
          <p:blipFill rotWithShape="1">
            <a:blip r:embed="rId3">
              <a:alphaModFix/>
            </a:blip>
            <a:srcRect b="26177" l="16960" r="7121" t="24718"/>
            <a:stretch/>
          </p:blipFill>
          <p:spPr>
            <a:xfrm>
              <a:off x="-374387" y="3354325"/>
              <a:ext cx="3891276" cy="2969900"/>
            </a:xfrm>
            <a:prstGeom prst="rect">
              <a:avLst/>
            </a:prstGeom>
            <a:noFill/>
            <a:ln>
              <a:noFill/>
            </a:ln>
          </p:spPr>
        </p:pic>
        <p:grpSp>
          <p:nvGrpSpPr>
            <p:cNvPr id="1750" name="Google Shape;1750;p47"/>
            <p:cNvGrpSpPr/>
            <p:nvPr/>
          </p:nvGrpSpPr>
          <p:grpSpPr>
            <a:xfrm>
              <a:off x="1853583" y="4445557"/>
              <a:ext cx="1694620" cy="1360169"/>
              <a:chOff x="7945225" y="4302000"/>
              <a:chExt cx="904666" cy="726121"/>
            </a:xfrm>
          </p:grpSpPr>
          <p:sp>
            <p:nvSpPr>
              <p:cNvPr id="1751" name="Google Shape;1751;p47"/>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7"/>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7"/>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54" name="Google Shape;1754;p47"/>
          <p:cNvSpPr txBox="1"/>
          <p:nvPr>
            <p:ph type="title"/>
          </p:nvPr>
        </p:nvSpPr>
        <p:spPr>
          <a:xfrm>
            <a:off x="720000" y="2079325"/>
            <a:ext cx="5598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Code 4</a:t>
            </a:r>
            <a:endParaRPr/>
          </a:p>
        </p:txBody>
      </p:sp>
      <p:grpSp>
        <p:nvGrpSpPr>
          <p:cNvPr id="1755" name="Google Shape;1755;p47"/>
          <p:cNvGrpSpPr/>
          <p:nvPr/>
        </p:nvGrpSpPr>
        <p:grpSpPr>
          <a:xfrm>
            <a:off x="6487513" y="-1301175"/>
            <a:ext cx="4268216" cy="6666030"/>
            <a:chOff x="6128138" y="-1301175"/>
            <a:chExt cx="4268216" cy="6666030"/>
          </a:xfrm>
        </p:grpSpPr>
        <p:sp>
          <p:nvSpPr>
            <p:cNvPr id="1756" name="Google Shape;1756;p47"/>
            <p:cNvSpPr/>
            <p:nvPr/>
          </p:nvSpPr>
          <p:spPr>
            <a:xfrm>
              <a:off x="6368175" y="103161"/>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7"/>
            <p:cNvSpPr/>
            <p:nvPr/>
          </p:nvSpPr>
          <p:spPr>
            <a:xfrm>
              <a:off x="6711143" y="81300"/>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7"/>
            <p:cNvSpPr/>
            <p:nvPr/>
          </p:nvSpPr>
          <p:spPr>
            <a:xfrm>
              <a:off x="7243039" y="2456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7"/>
            <p:cNvSpPr/>
            <p:nvPr/>
          </p:nvSpPr>
          <p:spPr>
            <a:xfrm>
              <a:off x="6875804" y="622450"/>
              <a:ext cx="1860443" cy="4595326"/>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7"/>
            <p:cNvSpPr/>
            <p:nvPr/>
          </p:nvSpPr>
          <p:spPr>
            <a:xfrm>
              <a:off x="6573850" y="621225"/>
              <a:ext cx="1860443" cy="4595326"/>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1" name="Google Shape;1761;p47"/>
            <p:cNvPicPr preferRelativeResize="0"/>
            <p:nvPr/>
          </p:nvPicPr>
          <p:blipFill rotWithShape="1">
            <a:blip r:embed="rId3">
              <a:alphaModFix/>
            </a:blip>
            <a:srcRect b="26177" l="16960" r="7121" t="24718"/>
            <a:stretch/>
          </p:blipFill>
          <p:spPr>
            <a:xfrm>
              <a:off x="6128138" y="-1301175"/>
              <a:ext cx="4198516" cy="3204401"/>
            </a:xfrm>
            <a:prstGeom prst="rect">
              <a:avLst/>
            </a:prstGeom>
            <a:noFill/>
            <a:ln>
              <a:noFill/>
            </a:ln>
          </p:spPr>
        </p:pic>
        <p:grpSp>
          <p:nvGrpSpPr>
            <p:cNvPr id="1762" name="Google Shape;1762;p47"/>
            <p:cNvGrpSpPr/>
            <p:nvPr/>
          </p:nvGrpSpPr>
          <p:grpSpPr>
            <a:xfrm rot="5400000">
              <a:off x="7873341" y="4254316"/>
              <a:ext cx="708100" cy="708500"/>
              <a:chOff x="3678700" y="407275"/>
              <a:chExt cx="708100" cy="708500"/>
            </a:xfrm>
          </p:grpSpPr>
          <p:sp>
            <p:nvSpPr>
              <p:cNvPr id="1763" name="Google Shape;1763;p47"/>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7"/>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7"/>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7"/>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7"/>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7"/>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7"/>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 name="Google Shape;1770;p47"/>
            <p:cNvGrpSpPr/>
            <p:nvPr/>
          </p:nvGrpSpPr>
          <p:grpSpPr>
            <a:xfrm rot="5400000">
              <a:off x="8639847" y="3354200"/>
              <a:ext cx="457787" cy="458045"/>
              <a:chOff x="3678700" y="407275"/>
              <a:chExt cx="708100" cy="708500"/>
            </a:xfrm>
          </p:grpSpPr>
          <p:sp>
            <p:nvSpPr>
              <p:cNvPr id="1771" name="Google Shape;1771;p47"/>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7"/>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7"/>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7"/>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7"/>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7"/>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7"/>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8" name="Google Shape;1778;p47"/>
            <p:cNvGrpSpPr/>
            <p:nvPr/>
          </p:nvGrpSpPr>
          <p:grpSpPr>
            <a:xfrm>
              <a:off x="7787267" y="539497"/>
              <a:ext cx="208184" cy="208184"/>
              <a:chOff x="8356813" y="1074288"/>
              <a:chExt cx="351900" cy="351900"/>
            </a:xfrm>
          </p:grpSpPr>
          <p:sp>
            <p:nvSpPr>
              <p:cNvPr id="1779" name="Google Shape;1779;p47"/>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1" name="Google Shape;1781;p47"/>
            <p:cNvGrpSpPr/>
            <p:nvPr/>
          </p:nvGrpSpPr>
          <p:grpSpPr>
            <a:xfrm>
              <a:off x="7194842" y="2467660"/>
              <a:ext cx="208184" cy="208184"/>
              <a:chOff x="8356813" y="1074288"/>
              <a:chExt cx="351900" cy="351900"/>
            </a:xfrm>
          </p:grpSpPr>
          <p:sp>
            <p:nvSpPr>
              <p:cNvPr id="1782" name="Google Shape;1782;p47"/>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4" name="Google Shape;1784;p47"/>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5" name="Google Shape;1785;p47"/>
          <p:cNvGrpSpPr/>
          <p:nvPr/>
        </p:nvGrpSpPr>
        <p:grpSpPr>
          <a:xfrm>
            <a:off x="796100" y="3019701"/>
            <a:ext cx="4558967" cy="134100"/>
            <a:chOff x="796100" y="3019701"/>
            <a:chExt cx="4558967" cy="134100"/>
          </a:xfrm>
        </p:grpSpPr>
        <p:sp>
          <p:nvSpPr>
            <p:cNvPr id="1786" name="Google Shape;1786;p47"/>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7" name="Google Shape;1787;p47"/>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788" name="Google Shape;1788;p47"/>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9" name="Google Shape;1789;p47"/>
          <p:cNvSpPr txBox="1"/>
          <p:nvPr/>
        </p:nvSpPr>
        <p:spPr>
          <a:xfrm>
            <a:off x="794825" y="3170150"/>
            <a:ext cx="616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Optimizing Code 3</a:t>
            </a:r>
            <a:endParaRPr>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48"/>
          <p:cNvSpPr txBox="1"/>
          <p:nvPr/>
        </p:nvSpPr>
        <p:spPr>
          <a:xfrm>
            <a:off x="734850" y="1004975"/>
            <a:ext cx="784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oppins"/>
                <a:ea typeface="Poppins"/>
                <a:cs typeface="Poppins"/>
                <a:sym typeface="Poppins"/>
              </a:rPr>
              <a:t>Use const references for function parameters:</a:t>
            </a:r>
            <a:r>
              <a:rPr lang="en">
                <a:latin typeface="Poppins"/>
                <a:ea typeface="Poppins"/>
                <a:cs typeface="Poppins"/>
                <a:sym typeface="Poppins"/>
              </a:rPr>
              <a:t> In some functions like printTree and printPathToTop, pass the tree nodes as const TreeNode* or const TreeNode&amp; to avoid unnecessary copies of the nodes.</a:t>
            </a:r>
            <a:endParaRPr>
              <a:latin typeface="Poppins"/>
              <a:ea typeface="Poppins"/>
              <a:cs typeface="Poppins"/>
              <a:sym typeface="Poppins"/>
            </a:endParaRPr>
          </a:p>
        </p:txBody>
      </p:sp>
      <p:sp>
        <p:nvSpPr>
          <p:cNvPr id="1795" name="Google Shape;1795;p48"/>
          <p:cNvSpPr txBox="1"/>
          <p:nvPr/>
        </p:nvSpPr>
        <p:spPr>
          <a:xfrm>
            <a:off x="734850" y="2238300"/>
            <a:ext cx="767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 </a:t>
            </a:r>
            <a:r>
              <a:rPr b="1" lang="en">
                <a:latin typeface="Poppins"/>
                <a:ea typeface="Poppins"/>
                <a:cs typeface="Poppins"/>
                <a:sym typeface="Poppins"/>
              </a:rPr>
              <a:t>Improve data structures and algorithms:</a:t>
            </a:r>
            <a:r>
              <a:rPr lang="en">
                <a:latin typeface="Poppins"/>
                <a:ea typeface="Poppins"/>
                <a:cs typeface="Poppins"/>
                <a:sym typeface="Poppins"/>
              </a:rPr>
              <a:t> Depending on the specific requirements of your application, you may consider using more efficient data structures and algorithms. For example, using a hash-based data structure like std::unordered_map instead of std::map can provide faster lookup times.</a:t>
            </a:r>
            <a:endParaRPr>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49"/>
          <p:cNvSpPr txBox="1"/>
          <p:nvPr/>
        </p:nvSpPr>
        <p:spPr>
          <a:xfrm>
            <a:off x="3953250" y="4138525"/>
            <a:ext cx="123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Poppins"/>
                <a:ea typeface="Poppins"/>
                <a:cs typeface="Poppins"/>
                <a:sym typeface="Poppins"/>
                <a:hlinkClick r:id="rId3"/>
              </a:rPr>
              <a:t>Code4.cpp</a:t>
            </a:r>
            <a:endParaRPr>
              <a:latin typeface="Poppins"/>
              <a:ea typeface="Poppins"/>
              <a:cs typeface="Poppins"/>
              <a:sym typeface="Poppins"/>
            </a:endParaRPr>
          </a:p>
        </p:txBody>
      </p:sp>
      <p:pic>
        <p:nvPicPr>
          <p:cNvPr id="1801" name="Google Shape;1801;p49"/>
          <p:cNvPicPr preferRelativeResize="0"/>
          <p:nvPr/>
        </p:nvPicPr>
        <p:blipFill>
          <a:blip r:embed="rId4">
            <a:alphaModFix/>
          </a:blip>
          <a:stretch>
            <a:fillRect/>
          </a:stretch>
        </p:blipFill>
        <p:spPr>
          <a:xfrm>
            <a:off x="163250" y="785675"/>
            <a:ext cx="5464452" cy="1626200"/>
          </a:xfrm>
          <a:prstGeom prst="rect">
            <a:avLst/>
          </a:prstGeom>
          <a:noFill/>
          <a:ln>
            <a:noFill/>
          </a:ln>
        </p:spPr>
      </p:pic>
      <p:pic>
        <p:nvPicPr>
          <p:cNvPr id="1802" name="Google Shape;1802;p49"/>
          <p:cNvPicPr preferRelativeResize="0"/>
          <p:nvPr/>
        </p:nvPicPr>
        <p:blipFill>
          <a:blip r:embed="rId5">
            <a:alphaModFix/>
          </a:blip>
          <a:stretch>
            <a:fillRect/>
          </a:stretch>
        </p:blipFill>
        <p:spPr>
          <a:xfrm>
            <a:off x="163250" y="2518625"/>
            <a:ext cx="5464449" cy="689400"/>
          </a:xfrm>
          <a:prstGeom prst="rect">
            <a:avLst/>
          </a:prstGeom>
          <a:noFill/>
          <a:ln>
            <a:noFill/>
          </a:ln>
        </p:spPr>
      </p:pic>
      <p:pic>
        <p:nvPicPr>
          <p:cNvPr id="1803" name="Google Shape;1803;p49"/>
          <p:cNvPicPr preferRelativeResize="0"/>
          <p:nvPr/>
        </p:nvPicPr>
        <p:blipFill>
          <a:blip r:embed="rId6">
            <a:alphaModFix/>
          </a:blip>
          <a:stretch>
            <a:fillRect/>
          </a:stretch>
        </p:blipFill>
        <p:spPr>
          <a:xfrm>
            <a:off x="161525" y="3360425"/>
            <a:ext cx="5119001" cy="555851"/>
          </a:xfrm>
          <a:prstGeom prst="rect">
            <a:avLst/>
          </a:prstGeom>
          <a:noFill/>
          <a:ln>
            <a:noFill/>
          </a:ln>
        </p:spPr>
      </p:pic>
      <p:pic>
        <p:nvPicPr>
          <p:cNvPr id="1804" name="Google Shape;1804;p49"/>
          <p:cNvPicPr preferRelativeResize="0"/>
          <p:nvPr/>
        </p:nvPicPr>
        <p:blipFill rotWithShape="1">
          <a:blip r:embed="rId7">
            <a:alphaModFix/>
          </a:blip>
          <a:srcRect b="0" l="0" r="44830" t="3063"/>
          <a:stretch/>
        </p:blipFill>
        <p:spPr>
          <a:xfrm>
            <a:off x="5728200" y="1002075"/>
            <a:ext cx="3078802" cy="25152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grpSp>
        <p:nvGrpSpPr>
          <p:cNvPr id="1809" name="Google Shape;1809;p50"/>
          <p:cNvGrpSpPr/>
          <p:nvPr/>
        </p:nvGrpSpPr>
        <p:grpSpPr>
          <a:xfrm>
            <a:off x="-374387" y="3354325"/>
            <a:ext cx="3922590" cy="2969900"/>
            <a:chOff x="-374387" y="3354325"/>
            <a:chExt cx="3922590" cy="2969900"/>
          </a:xfrm>
        </p:grpSpPr>
        <p:pic>
          <p:nvPicPr>
            <p:cNvPr id="1810" name="Google Shape;1810;p50"/>
            <p:cNvPicPr preferRelativeResize="0"/>
            <p:nvPr/>
          </p:nvPicPr>
          <p:blipFill rotWithShape="1">
            <a:blip r:embed="rId3">
              <a:alphaModFix/>
            </a:blip>
            <a:srcRect b="26177" l="16960" r="7121" t="24718"/>
            <a:stretch/>
          </p:blipFill>
          <p:spPr>
            <a:xfrm>
              <a:off x="-374387" y="3354325"/>
              <a:ext cx="3891276" cy="2969900"/>
            </a:xfrm>
            <a:prstGeom prst="rect">
              <a:avLst/>
            </a:prstGeom>
            <a:noFill/>
            <a:ln>
              <a:noFill/>
            </a:ln>
          </p:spPr>
        </p:pic>
        <p:grpSp>
          <p:nvGrpSpPr>
            <p:cNvPr id="1811" name="Google Shape;1811;p50"/>
            <p:cNvGrpSpPr/>
            <p:nvPr/>
          </p:nvGrpSpPr>
          <p:grpSpPr>
            <a:xfrm>
              <a:off x="1853583" y="4445557"/>
              <a:ext cx="1694620" cy="1360169"/>
              <a:chOff x="7945225" y="4302000"/>
              <a:chExt cx="904666" cy="726121"/>
            </a:xfrm>
          </p:grpSpPr>
          <p:sp>
            <p:nvSpPr>
              <p:cNvPr id="1812" name="Google Shape;1812;p50"/>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0"/>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0"/>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15" name="Google Shape;1815;p50"/>
          <p:cNvSpPr txBox="1"/>
          <p:nvPr>
            <p:ph type="title"/>
          </p:nvPr>
        </p:nvSpPr>
        <p:spPr>
          <a:xfrm>
            <a:off x="720000" y="2079325"/>
            <a:ext cx="5598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Code 5</a:t>
            </a:r>
            <a:endParaRPr/>
          </a:p>
        </p:txBody>
      </p:sp>
      <p:grpSp>
        <p:nvGrpSpPr>
          <p:cNvPr id="1816" name="Google Shape;1816;p50"/>
          <p:cNvGrpSpPr/>
          <p:nvPr/>
        </p:nvGrpSpPr>
        <p:grpSpPr>
          <a:xfrm>
            <a:off x="6487513" y="-1301175"/>
            <a:ext cx="4268216" cy="6666030"/>
            <a:chOff x="6128138" y="-1301175"/>
            <a:chExt cx="4268216" cy="6666030"/>
          </a:xfrm>
        </p:grpSpPr>
        <p:sp>
          <p:nvSpPr>
            <p:cNvPr id="1817" name="Google Shape;1817;p50"/>
            <p:cNvSpPr/>
            <p:nvPr/>
          </p:nvSpPr>
          <p:spPr>
            <a:xfrm>
              <a:off x="6368175" y="103161"/>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0"/>
            <p:cNvSpPr/>
            <p:nvPr/>
          </p:nvSpPr>
          <p:spPr>
            <a:xfrm>
              <a:off x="6711143" y="81300"/>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0"/>
            <p:cNvSpPr/>
            <p:nvPr/>
          </p:nvSpPr>
          <p:spPr>
            <a:xfrm>
              <a:off x="7243039" y="2456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0"/>
            <p:cNvSpPr/>
            <p:nvPr/>
          </p:nvSpPr>
          <p:spPr>
            <a:xfrm>
              <a:off x="6875804" y="622450"/>
              <a:ext cx="1860443" cy="4595326"/>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0"/>
            <p:cNvSpPr/>
            <p:nvPr/>
          </p:nvSpPr>
          <p:spPr>
            <a:xfrm>
              <a:off x="6573850" y="621225"/>
              <a:ext cx="1860443" cy="4595326"/>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2" name="Google Shape;1822;p50"/>
            <p:cNvPicPr preferRelativeResize="0"/>
            <p:nvPr/>
          </p:nvPicPr>
          <p:blipFill rotWithShape="1">
            <a:blip r:embed="rId3">
              <a:alphaModFix/>
            </a:blip>
            <a:srcRect b="26177" l="16960" r="7121" t="24718"/>
            <a:stretch/>
          </p:blipFill>
          <p:spPr>
            <a:xfrm>
              <a:off x="6128138" y="-1301175"/>
              <a:ext cx="4198516" cy="3204401"/>
            </a:xfrm>
            <a:prstGeom prst="rect">
              <a:avLst/>
            </a:prstGeom>
            <a:noFill/>
            <a:ln>
              <a:noFill/>
            </a:ln>
          </p:spPr>
        </p:pic>
        <p:grpSp>
          <p:nvGrpSpPr>
            <p:cNvPr id="1823" name="Google Shape;1823;p50"/>
            <p:cNvGrpSpPr/>
            <p:nvPr/>
          </p:nvGrpSpPr>
          <p:grpSpPr>
            <a:xfrm rot="5400000">
              <a:off x="7873341" y="4254316"/>
              <a:ext cx="708100" cy="708500"/>
              <a:chOff x="3678700" y="407275"/>
              <a:chExt cx="708100" cy="708500"/>
            </a:xfrm>
          </p:grpSpPr>
          <p:sp>
            <p:nvSpPr>
              <p:cNvPr id="1824" name="Google Shape;1824;p50"/>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0"/>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0"/>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0"/>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0"/>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0"/>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0"/>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1" name="Google Shape;1831;p50"/>
            <p:cNvGrpSpPr/>
            <p:nvPr/>
          </p:nvGrpSpPr>
          <p:grpSpPr>
            <a:xfrm rot="5400000">
              <a:off x="8639847" y="3354200"/>
              <a:ext cx="457787" cy="458045"/>
              <a:chOff x="3678700" y="407275"/>
              <a:chExt cx="708100" cy="708500"/>
            </a:xfrm>
          </p:grpSpPr>
          <p:sp>
            <p:nvSpPr>
              <p:cNvPr id="1832" name="Google Shape;1832;p50"/>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0"/>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0"/>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0"/>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0"/>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0"/>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0"/>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9" name="Google Shape;1839;p50"/>
            <p:cNvGrpSpPr/>
            <p:nvPr/>
          </p:nvGrpSpPr>
          <p:grpSpPr>
            <a:xfrm>
              <a:off x="7787267" y="539497"/>
              <a:ext cx="208184" cy="208184"/>
              <a:chOff x="8356813" y="1074288"/>
              <a:chExt cx="351900" cy="351900"/>
            </a:xfrm>
          </p:grpSpPr>
          <p:sp>
            <p:nvSpPr>
              <p:cNvPr id="1840" name="Google Shape;1840;p5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50"/>
            <p:cNvGrpSpPr/>
            <p:nvPr/>
          </p:nvGrpSpPr>
          <p:grpSpPr>
            <a:xfrm>
              <a:off x="7194842" y="2467660"/>
              <a:ext cx="208184" cy="208184"/>
              <a:chOff x="8356813" y="1074288"/>
              <a:chExt cx="351900" cy="351900"/>
            </a:xfrm>
          </p:grpSpPr>
          <p:sp>
            <p:nvSpPr>
              <p:cNvPr id="1843" name="Google Shape;1843;p5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5" name="Google Shape;1845;p50"/>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6" name="Google Shape;1846;p50"/>
          <p:cNvGrpSpPr/>
          <p:nvPr/>
        </p:nvGrpSpPr>
        <p:grpSpPr>
          <a:xfrm>
            <a:off x="796100" y="3019701"/>
            <a:ext cx="4558967" cy="134100"/>
            <a:chOff x="796100" y="3019701"/>
            <a:chExt cx="4558967" cy="134100"/>
          </a:xfrm>
        </p:grpSpPr>
        <p:sp>
          <p:nvSpPr>
            <p:cNvPr id="1847" name="Google Shape;1847;p50"/>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8" name="Google Shape;1848;p50"/>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849" name="Google Shape;1849;p50"/>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0" name="Google Shape;1850;p50"/>
          <p:cNvSpPr txBox="1"/>
          <p:nvPr/>
        </p:nvSpPr>
        <p:spPr>
          <a:xfrm>
            <a:off x="794825" y="3170150"/>
            <a:ext cx="616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Using unordered_map inplace of Tree</a:t>
            </a:r>
            <a:endParaRPr>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TimeLine</a:t>
            </a:r>
            <a:endParaRPr sz="3200">
              <a:solidFill>
                <a:schemeClr val="dk2"/>
              </a:solidFill>
              <a:latin typeface="IBM Plex Mono"/>
              <a:ea typeface="IBM Plex Mono"/>
              <a:cs typeface="IBM Plex Mono"/>
              <a:sym typeface="IBM Plex Mono"/>
            </a:endParaRPr>
          </a:p>
        </p:txBody>
      </p:sp>
      <p:sp>
        <p:nvSpPr>
          <p:cNvPr id="1454" name="Google Shape;1454;p33"/>
          <p:cNvSpPr/>
          <p:nvPr/>
        </p:nvSpPr>
        <p:spPr>
          <a:xfrm rot="-984884">
            <a:off x="6777142" y="29402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3"/>
          <p:cNvSpPr/>
          <p:nvPr/>
        </p:nvSpPr>
        <p:spPr>
          <a:xfrm flipH="1" rot="984884">
            <a:off x="5743528" y="29402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3"/>
          <p:cNvSpPr/>
          <p:nvPr/>
        </p:nvSpPr>
        <p:spPr>
          <a:xfrm rot="-984884">
            <a:off x="4716879" y="29402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3"/>
          <p:cNvSpPr/>
          <p:nvPr/>
        </p:nvSpPr>
        <p:spPr>
          <a:xfrm flipH="1" rot="984884">
            <a:off x="3686234" y="29402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3"/>
          <p:cNvSpPr/>
          <p:nvPr/>
        </p:nvSpPr>
        <p:spPr>
          <a:xfrm rot="-984884">
            <a:off x="2663713" y="29402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3"/>
          <p:cNvSpPr/>
          <p:nvPr/>
        </p:nvSpPr>
        <p:spPr>
          <a:xfrm flipH="1" rot="984884">
            <a:off x="1633057" y="2940205"/>
            <a:ext cx="1116820" cy="57901"/>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3"/>
          <p:cNvSpPr/>
          <p:nvPr/>
        </p:nvSpPr>
        <p:spPr>
          <a:xfrm rot="-984884">
            <a:off x="610536" y="2940205"/>
            <a:ext cx="1116820" cy="57901"/>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1" name="Google Shape;1461;p33"/>
          <p:cNvGrpSpPr/>
          <p:nvPr/>
        </p:nvGrpSpPr>
        <p:grpSpPr>
          <a:xfrm>
            <a:off x="1857790" y="3001013"/>
            <a:ext cx="1712700" cy="1280390"/>
            <a:chOff x="2114740" y="2543425"/>
            <a:chExt cx="1712700" cy="1280390"/>
          </a:xfrm>
        </p:grpSpPr>
        <p:sp>
          <p:nvSpPr>
            <p:cNvPr id="1462" name="Google Shape;1462;p33"/>
            <p:cNvSpPr txBox="1"/>
            <p:nvPr/>
          </p:nvSpPr>
          <p:spPr>
            <a:xfrm>
              <a:off x="2622642" y="2737212"/>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800">
                <a:solidFill>
                  <a:srgbClr val="701C7F"/>
                </a:solidFill>
                <a:latin typeface="Roboto"/>
                <a:ea typeface="Roboto"/>
                <a:cs typeface="Roboto"/>
                <a:sym typeface="Roboto"/>
              </a:endParaRPr>
            </a:p>
          </p:txBody>
        </p:sp>
        <p:sp>
          <p:nvSpPr>
            <p:cNvPr id="1463" name="Google Shape;1463;p33"/>
            <p:cNvSpPr/>
            <p:nvPr/>
          </p:nvSpPr>
          <p:spPr>
            <a:xfrm rot="-1789476">
              <a:off x="2888080" y="2572699"/>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3"/>
            <p:cNvSpPr/>
            <p:nvPr/>
          </p:nvSpPr>
          <p:spPr>
            <a:xfrm>
              <a:off x="2114740" y="3070640"/>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65" name="Google Shape;1465;p33"/>
            <p:cNvSpPr txBox="1"/>
            <p:nvPr/>
          </p:nvSpPr>
          <p:spPr>
            <a:xfrm>
              <a:off x="2156190" y="3199215"/>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500">
                  <a:solidFill>
                    <a:srgbClr val="FFFFFF"/>
                  </a:solidFill>
                  <a:latin typeface="Roboto"/>
                  <a:ea typeface="Roboto"/>
                  <a:cs typeface="Roboto"/>
                  <a:sym typeface="Roboto"/>
                </a:rPr>
                <a:t>Code2</a:t>
              </a:r>
              <a:endParaRPr sz="1500">
                <a:solidFill>
                  <a:srgbClr val="FFFFFF"/>
                </a:solidFill>
              </a:endParaRPr>
            </a:p>
          </p:txBody>
        </p:sp>
        <p:sp>
          <p:nvSpPr>
            <p:cNvPr id="1466" name="Google Shape;1466;p33"/>
            <p:cNvSpPr/>
            <p:nvPr/>
          </p:nvSpPr>
          <p:spPr>
            <a:xfrm>
              <a:off x="2926090" y="3005991"/>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33"/>
          <p:cNvGrpSpPr/>
          <p:nvPr/>
        </p:nvGrpSpPr>
        <p:grpSpPr>
          <a:xfrm>
            <a:off x="3908190" y="3001013"/>
            <a:ext cx="1712700" cy="1368412"/>
            <a:chOff x="4165140" y="2543425"/>
            <a:chExt cx="1712700" cy="1368412"/>
          </a:xfrm>
        </p:grpSpPr>
        <p:sp>
          <p:nvSpPr>
            <p:cNvPr id="1468" name="Google Shape;1468;p33"/>
            <p:cNvSpPr/>
            <p:nvPr/>
          </p:nvSpPr>
          <p:spPr>
            <a:xfrm rot="-1789476">
              <a:off x="4941257" y="2572699"/>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3"/>
            <p:cNvSpPr txBox="1"/>
            <p:nvPr/>
          </p:nvSpPr>
          <p:spPr>
            <a:xfrm>
              <a:off x="4665129" y="2737212"/>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800">
                <a:solidFill>
                  <a:srgbClr val="5E5E5E"/>
                </a:solidFill>
                <a:latin typeface="Roboto"/>
                <a:ea typeface="Roboto"/>
                <a:cs typeface="Roboto"/>
                <a:sym typeface="Roboto"/>
              </a:endParaRPr>
            </a:p>
          </p:txBody>
        </p:sp>
        <p:sp>
          <p:nvSpPr>
            <p:cNvPr id="1470" name="Google Shape;1470;p33"/>
            <p:cNvSpPr/>
            <p:nvPr/>
          </p:nvSpPr>
          <p:spPr>
            <a:xfrm>
              <a:off x="4165140" y="3070640"/>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71" name="Google Shape;1471;p33"/>
            <p:cNvSpPr txBox="1"/>
            <p:nvPr/>
          </p:nvSpPr>
          <p:spPr>
            <a:xfrm>
              <a:off x="4209400" y="3208337"/>
              <a:ext cx="1624200" cy="70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500">
                  <a:solidFill>
                    <a:schemeClr val="dk1"/>
                  </a:solidFill>
                  <a:latin typeface="Roboto"/>
                  <a:ea typeface="Roboto"/>
                  <a:cs typeface="Roboto"/>
                  <a:sym typeface="Roboto"/>
                </a:rPr>
                <a:t>Code4</a:t>
              </a:r>
              <a:endParaRPr sz="800">
                <a:solidFill>
                  <a:schemeClr val="dk1"/>
                </a:solidFill>
              </a:endParaRPr>
            </a:p>
            <a:p>
              <a:pPr indent="0" lvl="0" marL="0" rtl="0" algn="ctr">
                <a:lnSpc>
                  <a:spcPct val="115000"/>
                </a:lnSpc>
                <a:spcBef>
                  <a:spcPts val="1600"/>
                </a:spcBef>
                <a:spcAft>
                  <a:spcPts val="1600"/>
                </a:spcAft>
                <a:buNone/>
              </a:pPr>
              <a:r>
                <a:t/>
              </a:r>
              <a:endParaRPr sz="1500">
                <a:solidFill>
                  <a:schemeClr val="accent3"/>
                </a:solidFill>
                <a:latin typeface="Roboto"/>
                <a:ea typeface="Roboto"/>
                <a:cs typeface="Roboto"/>
                <a:sym typeface="Roboto"/>
              </a:endParaRPr>
            </a:p>
          </p:txBody>
        </p:sp>
        <p:sp>
          <p:nvSpPr>
            <p:cNvPr id="1472" name="Google Shape;1472;p33"/>
            <p:cNvSpPr/>
            <p:nvPr/>
          </p:nvSpPr>
          <p:spPr>
            <a:xfrm>
              <a:off x="4976490" y="3005991"/>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33"/>
          <p:cNvGrpSpPr/>
          <p:nvPr/>
        </p:nvGrpSpPr>
        <p:grpSpPr>
          <a:xfrm>
            <a:off x="820445" y="1679157"/>
            <a:ext cx="1712700" cy="1246754"/>
            <a:chOff x="1072790" y="1221570"/>
            <a:chExt cx="1712700" cy="1246754"/>
          </a:xfrm>
        </p:grpSpPr>
        <p:sp>
          <p:nvSpPr>
            <p:cNvPr id="1474" name="Google Shape;1474;p33"/>
            <p:cNvSpPr/>
            <p:nvPr/>
          </p:nvSpPr>
          <p:spPr>
            <a:xfrm>
              <a:off x="1072790" y="1221570"/>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75" name="Google Shape;1475;p33"/>
            <p:cNvSpPr txBox="1"/>
            <p:nvPr/>
          </p:nvSpPr>
          <p:spPr>
            <a:xfrm>
              <a:off x="1579860" y="198692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800">
                <a:solidFill>
                  <a:srgbClr val="701C7F"/>
                </a:solidFill>
                <a:latin typeface="Roboto"/>
                <a:ea typeface="Roboto"/>
                <a:cs typeface="Roboto"/>
                <a:sym typeface="Roboto"/>
              </a:endParaRPr>
            </a:p>
          </p:txBody>
        </p:sp>
        <p:sp>
          <p:nvSpPr>
            <p:cNvPr id="1476" name="Google Shape;1476;p33"/>
            <p:cNvSpPr/>
            <p:nvPr/>
          </p:nvSpPr>
          <p:spPr>
            <a:xfrm rot="10800000">
              <a:off x="1884115" y="1920663"/>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3"/>
            <p:cNvSpPr txBox="1"/>
            <p:nvPr/>
          </p:nvSpPr>
          <p:spPr>
            <a:xfrm>
              <a:off x="1139490" y="1363570"/>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500">
                  <a:solidFill>
                    <a:srgbClr val="FFFFFF"/>
                  </a:solidFill>
                  <a:latin typeface="Roboto"/>
                  <a:ea typeface="Roboto"/>
                  <a:cs typeface="Roboto"/>
                  <a:sym typeface="Roboto"/>
                </a:rPr>
                <a:t>Starter_code</a:t>
              </a:r>
              <a:endParaRPr sz="1500">
                <a:solidFill>
                  <a:srgbClr val="FFFFFF"/>
                </a:solidFill>
              </a:endParaRPr>
            </a:p>
          </p:txBody>
        </p:sp>
        <p:sp>
          <p:nvSpPr>
            <p:cNvPr id="1478" name="Google Shape;1478;p33"/>
            <p:cNvSpPr/>
            <p:nvPr/>
          </p:nvSpPr>
          <p:spPr>
            <a:xfrm rot="-1789476">
              <a:off x="1846080" y="2278597"/>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9" name="Google Shape;1479;p33"/>
          <p:cNvGrpSpPr/>
          <p:nvPr/>
        </p:nvGrpSpPr>
        <p:grpSpPr>
          <a:xfrm>
            <a:off x="2866190" y="1679157"/>
            <a:ext cx="1712700" cy="1246754"/>
            <a:chOff x="3123140" y="1221570"/>
            <a:chExt cx="1712700" cy="1246754"/>
          </a:xfrm>
        </p:grpSpPr>
        <p:sp>
          <p:nvSpPr>
            <p:cNvPr id="1480" name="Google Shape;1480;p33"/>
            <p:cNvSpPr/>
            <p:nvPr/>
          </p:nvSpPr>
          <p:spPr>
            <a:xfrm rot="-1789476">
              <a:off x="3899258" y="2278597"/>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3"/>
            <p:cNvSpPr txBox="1"/>
            <p:nvPr/>
          </p:nvSpPr>
          <p:spPr>
            <a:xfrm>
              <a:off x="3635571" y="198692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800">
                <a:solidFill>
                  <a:srgbClr val="5E5E5E"/>
                </a:solidFill>
                <a:latin typeface="Roboto"/>
                <a:ea typeface="Roboto"/>
                <a:cs typeface="Roboto"/>
                <a:sym typeface="Roboto"/>
              </a:endParaRPr>
            </a:p>
          </p:txBody>
        </p:sp>
        <p:sp>
          <p:nvSpPr>
            <p:cNvPr id="1482" name="Google Shape;1482;p33"/>
            <p:cNvSpPr/>
            <p:nvPr/>
          </p:nvSpPr>
          <p:spPr>
            <a:xfrm>
              <a:off x="3123140" y="1221570"/>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83" name="Google Shape;1483;p33"/>
            <p:cNvSpPr/>
            <p:nvPr/>
          </p:nvSpPr>
          <p:spPr>
            <a:xfrm rot="10800000">
              <a:off x="3934465" y="1920663"/>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3"/>
            <p:cNvSpPr txBox="1"/>
            <p:nvPr/>
          </p:nvSpPr>
          <p:spPr>
            <a:xfrm>
              <a:off x="3178290" y="1363570"/>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500">
                  <a:solidFill>
                    <a:schemeClr val="dk1"/>
                  </a:solidFill>
                  <a:latin typeface="Roboto"/>
                  <a:ea typeface="Roboto"/>
                  <a:cs typeface="Roboto"/>
                  <a:sym typeface="Roboto"/>
                </a:rPr>
                <a:t>Code3</a:t>
              </a:r>
              <a:endParaRPr sz="800">
                <a:solidFill>
                  <a:schemeClr val="dk1"/>
                </a:solidFill>
              </a:endParaRPr>
            </a:p>
          </p:txBody>
        </p:sp>
      </p:grpSp>
      <p:grpSp>
        <p:nvGrpSpPr>
          <p:cNvPr id="1485" name="Google Shape;1485;p33"/>
          <p:cNvGrpSpPr/>
          <p:nvPr/>
        </p:nvGrpSpPr>
        <p:grpSpPr>
          <a:xfrm>
            <a:off x="4933745" y="1679157"/>
            <a:ext cx="1712700" cy="1246754"/>
            <a:chOff x="5201245" y="1221570"/>
            <a:chExt cx="1712700" cy="1246754"/>
          </a:xfrm>
        </p:grpSpPr>
        <p:sp>
          <p:nvSpPr>
            <p:cNvPr id="1486" name="Google Shape;1486;p33"/>
            <p:cNvSpPr/>
            <p:nvPr/>
          </p:nvSpPr>
          <p:spPr>
            <a:xfrm rot="-1789476">
              <a:off x="5977648" y="2278597"/>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3"/>
            <p:cNvSpPr txBox="1"/>
            <p:nvPr/>
          </p:nvSpPr>
          <p:spPr>
            <a:xfrm>
              <a:off x="5721781" y="198692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800">
                <a:solidFill>
                  <a:srgbClr val="5E5E5E"/>
                </a:solidFill>
                <a:latin typeface="Roboto"/>
                <a:ea typeface="Roboto"/>
                <a:cs typeface="Roboto"/>
                <a:sym typeface="Roboto"/>
              </a:endParaRPr>
            </a:p>
          </p:txBody>
        </p:sp>
        <p:sp>
          <p:nvSpPr>
            <p:cNvPr id="1488" name="Google Shape;1488;p33"/>
            <p:cNvSpPr/>
            <p:nvPr/>
          </p:nvSpPr>
          <p:spPr>
            <a:xfrm>
              <a:off x="5201245" y="1221570"/>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89" name="Google Shape;1489;p33"/>
            <p:cNvSpPr/>
            <p:nvPr/>
          </p:nvSpPr>
          <p:spPr>
            <a:xfrm rot="10800000">
              <a:off x="6012570" y="1920663"/>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3"/>
            <p:cNvSpPr txBox="1"/>
            <p:nvPr/>
          </p:nvSpPr>
          <p:spPr>
            <a:xfrm>
              <a:off x="5245495" y="132263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500">
                  <a:solidFill>
                    <a:schemeClr val="dk1"/>
                  </a:solidFill>
                  <a:latin typeface="Roboto"/>
                  <a:ea typeface="Roboto"/>
                  <a:cs typeface="Roboto"/>
                  <a:sym typeface="Roboto"/>
                </a:rPr>
                <a:t>Code5</a:t>
              </a:r>
              <a:endParaRPr sz="800">
                <a:solidFill>
                  <a:schemeClr val="dk1"/>
                </a:solidFill>
              </a:endParaRPr>
            </a:p>
            <a:p>
              <a:pPr indent="0" lvl="0" marL="0" rtl="0" algn="ctr">
                <a:lnSpc>
                  <a:spcPct val="115000"/>
                </a:lnSpc>
                <a:spcBef>
                  <a:spcPts val="1600"/>
                </a:spcBef>
                <a:spcAft>
                  <a:spcPts val="1600"/>
                </a:spcAft>
                <a:buNone/>
              </a:pPr>
              <a:r>
                <a:t/>
              </a:r>
              <a:endParaRPr sz="1500">
                <a:solidFill>
                  <a:schemeClr val="accent3"/>
                </a:solidFill>
                <a:latin typeface="Roboto"/>
                <a:ea typeface="Roboto"/>
                <a:cs typeface="Roboto"/>
                <a:sym typeface="Roboto"/>
              </a:endParaRPr>
            </a:p>
          </p:txBody>
        </p:sp>
      </p:grpSp>
      <p:grpSp>
        <p:nvGrpSpPr>
          <p:cNvPr id="1491" name="Google Shape;1491;p33"/>
          <p:cNvGrpSpPr/>
          <p:nvPr/>
        </p:nvGrpSpPr>
        <p:grpSpPr>
          <a:xfrm>
            <a:off x="5958603" y="3001013"/>
            <a:ext cx="1712700" cy="1280390"/>
            <a:chOff x="6282830" y="2543425"/>
            <a:chExt cx="1712700" cy="1280390"/>
          </a:xfrm>
        </p:grpSpPr>
        <p:sp>
          <p:nvSpPr>
            <p:cNvPr id="1492" name="Google Shape;1492;p33"/>
            <p:cNvSpPr/>
            <p:nvPr/>
          </p:nvSpPr>
          <p:spPr>
            <a:xfrm rot="-1789476">
              <a:off x="7058947" y="2572699"/>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3"/>
            <p:cNvSpPr txBox="1"/>
            <p:nvPr/>
          </p:nvSpPr>
          <p:spPr>
            <a:xfrm>
              <a:off x="6782819" y="2737212"/>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800">
                <a:solidFill>
                  <a:srgbClr val="5E5E5E"/>
                </a:solidFill>
                <a:latin typeface="Roboto"/>
                <a:ea typeface="Roboto"/>
                <a:cs typeface="Roboto"/>
                <a:sym typeface="Roboto"/>
              </a:endParaRPr>
            </a:p>
          </p:txBody>
        </p:sp>
        <p:sp>
          <p:nvSpPr>
            <p:cNvPr id="1494" name="Google Shape;1494;p33"/>
            <p:cNvSpPr/>
            <p:nvPr/>
          </p:nvSpPr>
          <p:spPr>
            <a:xfrm>
              <a:off x="6282830" y="3070640"/>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95" name="Google Shape;1495;p33"/>
            <p:cNvSpPr txBox="1"/>
            <p:nvPr/>
          </p:nvSpPr>
          <p:spPr>
            <a:xfrm>
              <a:off x="6282830" y="3199215"/>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500">
                  <a:solidFill>
                    <a:schemeClr val="dk1"/>
                  </a:solidFill>
                  <a:latin typeface="Roboto"/>
                  <a:ea typeface="Roboto"/>
                  <a:cs typeface="Roboto"/>
                  <a:sym typeface="Roboto"/>
                </a:rPr>
                <a:t>Code6</a:t>
              </a:r>
              <a:endParaRPr sz="800">
                <a:solidFill>
                  <a:schemeClr val="dk1"/>
                </a:solidFill>
              </a:endParaRPr>
            </a:p>
            <a:p>
              <a:pPr indent="0" lvl="0" marL="0" rtl="0" algn="ctr">
                <a:lnSpc>
                  <a:spcPct val="115000"/>
                </a:lnSpc>
                <a:spcBef>
                  <a:spcPts val="1600"/>
                </a:spcBef>
                <a:spcAft>
                  <a:spcPts val="1600"/>
                </a:spcAft>
                <a:buNone/>
              </a:pPr>
              <a:r>
                <a:t/>
              </a:r>
              <a:endParaRPr sz="1500">
                <a:solidFill>
                  <a:schemeClr val="accent3"/>
                </a:solidFill>
                <a:latin typeface="Roboto"/>
                <a:ea typeface="Roboto"/>
                <a:cs typeface="Roboto"/>
                <a:sym typeface="Roboto"/>
              </a:endParaRPr>
            </a:p>
          </p:txBody>
        </p:sp>
        <p:sp>
          <p:nvSpPr>
            <p:cNvPr id="1496" name="Google Shape;1496;p33"/>
            <p:cNvSpPr/>
            <p:nvPr/>
          </p:nvSpPr>
          <p:spPr>
            <a:xfrm>
              <a:off x="7094180" y="3005991"/>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33"/>
          <p:cNvGrpSpPr/>
          <p:nvPr/>
        </p:nvGrpSpPr>
        <p:grpSpPr>
          <a:xfrm>
            <a:off x="7001295" y="1679157"/>
            <a:ext cx="1712700" cy="1246754"/>
            <a:chOff x="5201245" y="1221570"/>
            <a:chExt cx="1712700" cy="1246754"/>
          </a:xfrm>
        </p:grpSpPr>
        <p:sp>
          <p:nvSpPr>
            <p:cNvPr id="1498" name="Google Shape;1498;p33"/>
            <p:cNvSpPr/>
            <p:nvPr/>
          </p:nvSpPr>
          <p:spPr>
            <a:xfrm rot="-1789476">
              <a:off x="5977648" y="2278597"/>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3"/>
            <p:cNvSpPr txBox="1"/>
            <p:nvPr/>
          </p:nvSpPr>
          <p:spPr>
            <a:xfrm>
              <a:off x="5721781" y="198692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800">
                <a:solidFill>
                  <a:srgbClr val="5E5E5E"/>
                </a:solidFill>
                <a:latin typeface="Roboto"/>
                <a:ea typeface="Roboto"/>
                <a:cs typeface="Roboto"/>
                <a:sym typeface="Roboto"/>
              </a:endParaRPr>
            </a:p>
          </p:txBody>
        </p:sp>
        <p:sp>
          <p:nvSpPr>
            <p:cNvPr id="1500" name="Google Shape;1500;p33"/>
            <p:cNvSpPr/>
            <p:nvPr/>
          </p:nvSpPr>
          <p:spPr>
            <a:xfrm>
              <a:off x="5201245" y="1221570"/>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01" name="Google Shape;1501;p33"/>
            <p:cNvSpPr/>
            <p:nvPr/>
          </p:nvSpPr>
          <p:spPr>
            <a:xfrm rot="10800000">
              <a:off x="6012570" y="1920663"/>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3"/>
            <p:cNvSpPr txBox="1"/>
            <p:nvPr/>
          </p:nvSpPr>
          <p:spPr>
            <a:xfrm>
              <a:off x="5201245" y="123948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500">
                  <a:solidFill>
                    <a:schemeClr val="dk1"/>
                  </a:solidFill>
                  <a:latin typeface="Roboto"/>
                  <a:ea typeface="Roboto"/>
                  <a:cs typeface="Roboto"/>
                  <a:sym typeface="Roboto"/>
                </a:rPr>
                <a:t>Parsed Output from relations</a:t>
              </a:r>
              <a:endParaRPr sz="1500">
                <a:solidFill>
                  <a:schemeClr val="accent3"/>
                </a:solidFill>
                <a:latin typeface="Roboto"/>
                <a:ea typeface="Roboto"/>
                <a:cs typeface="Roboto"/>
                <a:sym typeface="Robo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4" name="Shape 1854"/>
        <p:cNvGrpSpPr/>
        <p:nvPr/>
      </p:nvGrpSpPr>
      <p:grpSpPr>
        <a:xfrm>
          <a:off x="0" y="0"/>
          <a:ext cx="0" cy="0"/>
          <a:chOff x="0" y="0"/>
          <a:chExt cx="0" cy="0"/>
        </a:xfrm>
      </p:grpSpPr>
      <p:pic>
        <p:nvPicPr>
          <p:cNvPr id="1855" name="Google Shape;1855;p51"/>
          <p:cNvPicPr preferRelativeResize="0"/>
          <p:nvPr/>
        </p:nvPicPr>
        <p:blipFill>
          <a:blip r:embed="rId3">
            <a:alphaModFix/>
          </a:blip>
          <a:stretch>
            <a:fillRect/>
          </a:stretch>
        </p:blipFill>
        <p:spPr>
          <a:xfrm>
            <a:off x="1631150" y="2903412"/>
            <a:ext cx="5759800" cy="266475"/>
          </a:xfrm>
          <a:prstGeom prst="rect">
            <a:avLst/>
          </a:prstGeom>
          <a:noFill/>
          <a:ln>
            <a:noFill/>
          </a:ln>
        </p:spPr>
      </p:pic>
      <p:pic>
        <p:nvPicPr>
          <p:cNvPr id="1856" name="Google Shape;1856;p51"/>
          <p:cNvPicPr preferRelativeResize="0"/>
          <p:nvPr/>
        </p:nvPicPr>
        <p:blipFill>
          <a:blip r:embed="rId4">
            <a:alphaModFix/>
          </a:blip>
          <a:stretch>
            <a:fillRect/>
          </a:stretch>
        </p:blipFill>
        <p:spPr>
          <a:xfrm>
            <a:off x="2792100" y="1005213"/>
            <a:ext cx="3327500" cy="1257225"/>
          </a:xfrm>
          <a:prstGeom prst="rect">
            <a:avLst/>
          </a:prstGeom>
          <a:noFill/>
          <a:ln>
            <a:noFill/>
          </a:ln>
        </p:spPr>
      </p:pic>
      <p:sp>
        <p:nvSpPr>
          <p:cNvPr id="1857" name="Google Shape;1857;p51"/>
          <p:cNvSpPr/>
          <p:nvPr/>
        </p:nvSpPr>
        <p:spPr>
          <a:xfrm>
            <a:off x="4366975" y="2339088"/>
            <a:ext cx="192000" cy="4722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1"/>
          <p:cNvSpPr txBox="1"/>
          <p:nvPr/>
        </p:nvSpPr>
        <p:spPr>
          <a:xfrm>
            <a:off x="1233350" y="3471650"/>
            <a:ext cx="7043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Code5 uses an unordered map nodeMap with string keys and a pair of string and vector&lt;string&gt; as the value type. Whereas Code4 uses an unordered map nodeMap with string keys and TreeNode* as the value type. The tree nodes are represented using a custom TreeNode struct.</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2" name="Shape 1862"/>
        <p:cNvGrpSpPr/>
        <p:nvPr/>
      </p:nvGrpSpPr>
      <p:grpSpPr>
        <a:xfrm>
          <a:off x="0" y="0"/>
          <a:ext cx="0" cy="0"/>
          <a:chOff x="0" y="0"/>
          <a:chExt cx="0" cy="0"/>
        </a:xfrm>
      </p:grpSpPr>
      <p:pic>
        <p:nvPicPr>
          <p:cNvPr id="1863" name="Google Shape;1863;p52"/>
          <p:cNvPicPr preferRelativeResize="0"/>
          <p:nvPr/>
        </p:nvPicPr>
        <p:blipFill>
          <a:blip r:embed="rId3">
            <a:alphaModFix/>
          </a:blip>
          <a:stretch>
            <a:fillRect/>
          </a:stretch>
        </p:blipFill>
        <p:spPr>
          <a:xfrm>
            <a:off x="5752226" y="1123775"/>
            <a:ext cx="2808073" cy="2420975"/>
          </a:xfrm>
          <a:prstGeom prst="rect">
            <a:avLst/>
          </a:prstGeom>
          <a:noFill/>
          <a:ln>
            <a:noFill/>
          </a:ln>
        </p:spPr>
      </p:pic>
      <p:pic>
        <p:nvPicPr>
          <p:cNvPr id="1864" name="Google Shape;1864;p52"/>
          <p:cNvPicPr preferRelativeResize="0"/>
          <p:nvPr/>
        </p:nvPicPr>
        <p:blipFill rotWithShape="1">
          <a:blip r:embed="rId4">
            <a:alphaModFix/>
          </a:blip>
          <a:srcRect b="4994" l="14893" r="27108" t="9035"/>
          <a:stretch/>
        </p:blipFill>
        <p:spPr>
          <a:xfrm rot="-5400000">
            <a:off x="1374687" y="169928"/>
            <a:ext cx="2416923" cy="4328648"/>
          </a:xfrm>
          <a:prstGeom prst="rect">
            <a:avLst/>
          </a:prstGeom>
          <a:noFill/>
          <a:ln>
            <a:noFill/>
          </a:ln>
        </p:spPr>
      </p:pic>
      <p:sp>
        <p:nvSpPr>
          <p:cNvPr id="1865" name="Google Shape;1865;p52"/>
          <p:cNvSpPr/>
          <p:nvPr/>
        </p:nvSpPr>
        <p:spPr>
          <a:xfrm>
            <a:off x="4924250" y="2137800"/>
            <a:ext cx="685200" cy="274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2"/>
          <p:cNvSpPr txBox="1"/>
          <p:nvPr/>
        </p:nvSpPr>
        <p:spPr>
          <a:xfrm>
            <a:off x="4056350" y="3928425"/>
            <a:ext cx="126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Poppins"/>
                <a:ea typeface="Poppins"/>
                <a:cs typeface="Poppins"/>
                <a:sym typeface="Poppins"/>
                <a:hlinkClick r:id="rId5"/>
              </a:rPr>
              <a:t>Code5.cpp</a:t>
            </a:r>
            <a:endParaRPr>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grpSp>
        <p:nvGrpSpPr>
          <p:cNvPr id="1871" name="Google Shape;1871;p53"/>
          <p:cNvGrpSpPr/>
          <p:nvPr/>
        </p:nvGrpSpPr>
        <p:grpSpPr>
          <a:xfrm>
            <a:off x="-374387" y="3354325"/>
            <a:ext cx="3922590" cy="2969900"/>
            <a:chOff x="-374387" y="3354325"/>
            <a:chExt cx="3922590" cy="2969900"/>
          </a:xfrm>
        </p:grpSpPr>
        <p:pic>
          <p:nvPicPr>
            <p:cNvPr id="1872" name="Google Shape;1872;p53"/>
            <p:cNvPicPr preferRelativeResize="0"/>
            <p:nvPr/>
          </p:nvPicPr>
          <p:blipFill rotWithShape="1">
            <a:blip r:embed="rId3">
              <a:alphaModFix/>
            </a:blip>
            <a:srcRect b="26177" l="16960" r="7121" t="24718"/>
            <a:stretch/>
          </p:blipFill>
          <p:spPr>
            <a:xfrm>
              <a:off x="-374387" y="3354325"/>
              <a:ext cx="3891276" cy="2969900"/>
            </a:xfrm>
            <a:prstGeom prst="rect">
              <a:avLst/>
            </a:prstGeom>
            <a:noFill/>
            <a:ln>
              <a:noFill/>
            </a:ln>
          </p:spPr>
        </p:pic>
        <p:grpSp>
          <p:nvGrpSpPr>
            <p:cNvPr id="1873" name="Google Shape;1873;p53"/>
            <p:cNvGrpSpPr/>
            <p:nvPr/>
          </p:nvGrpSpPr>
          <p:grpSpPr>
            <a:xfrm>
              <a:off x="1853583" y="4445557"/>
              <a:ext cx="1694620" cy="1360169"/>
              <a:chOff x="7945225" y="4302000"/>
              <a:chExt cx="904666" cy="726121"/>
            </a:xfrm>
          </p:grpSpPr>
          <p:sp>
            <p:nvSpPr>
              <p:cNvPr id="1874" name="Google Shape;1874;p53"/>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3"/>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3"/>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77" name="Google Shape;1877;p53"/>
          <p:cNvSpPr txBox="1"/>
          <p:nvPr>
            <p:ph type="title"/>
          </p:nvPr>
        </p:nvSpPr>
        <p:spPr>
          <a:xfrm>
            <a:off x="720000" y="2079325"/>
            <a:ext cx="5598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Code 6</a:t>
            </a:r>
            <a:endParaRPr/>
          </a:p>
        </p:txBody>
      </p:sp>
      <p:grpSp>
        <p:nvGrpSpPr>
          <p:cNvPr id="1878" name="Google Shape;1878;p53"/>
          <p:cNvGrpSpPr/>
          <p:nvPr/>
        </p:nvGrpSpPr>
        <p:grpSpPr>
          <a:xfrm>
            <a:off x="6487513" y="-1301175"/>
            <a:ext cx="4268216" cy="6666030"/>
            <a:chOff x="6128138" y="-1301175"/>
            <a:chExt cx="4268216" cy="6666030"/>
          </a:xfrm>
        </p:grpSpPr>
        <p:sp>
          <p:nvSpPr>
            <p:cNvPr id="1879" name="Google Shape;1879;p53"/>
            <p:cNvSpPr/>
            <p:nvPr/>
          </p:nvSpPr>
          <p:spPr>
            <a:xfrm>
              <a:off x="6368175" y="103161"/>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3"/>
            <p:cNvSpPr/>
            <p:nvPr/>
          </p:nvSpPr>
          <p:spPr>
            <a:xfrm>
              <a:off x="6711143" y="81300"/>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3"/>
            <p:cNvSpPr/>
            <p:nvPr/>
          </p:nvSpPr>
          <p:spPr>
            <a:xfrm>
              <a:off x="7243039" y="2456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3"/>
            <p:cNvSpPr/>
            <p:nvPr/>
          </p:nvSpPr>
          <p:spPr>
            <a:xfrm>
              <a:off x="6875804" y="622450"/>
              <a:ext cx="1860443" cy="4595326"/>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3"/>
            <p:cNvSpPr/>
            <p:nvPr/>
          </p:nvSpPr>
          <p:spPr>
            <a:xfrm>
              <a:off x="6573850" y="621225"/>
              <a:ext cx="1860443" cy="4595326"/>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4" name="Google Shape;1884;p53"/>
            <p:cNvPicPr preferRelativeResize="0"/>
            <p:nvPr/>
          </p:nvPicPr>
          <p:blipFill rotWithShape="1">
            <a:blip r:embed="rId3">
              <a:alphaModFix/>
            </a:blip>
            <a:srcRect b="26177" l="16960" r="7121" t="24718"/>
            <a:stretch/>
          </p:blipFill>
          <p:spPr>
            <a:xfrm>
              <a:off x="6128138" y="-1301175"/>
              <a:ext cx="4198516" cy="3204401"/>
            </a:xfrm>
            <a:prstGeom prst="rect">
              <a:avLst/>
            </a:prstGeom>
            <a:noFill/>
            <a:ln>
              <a:noFill/>
            </a:ln>
          </p:spPr>
        </p:pic>
        <p:grpSp>
          <p:nvGrpSpPr>
            <p:cNvPr id="1885" name="Google Shape;1885;p53"/>
            <p:cNvGrpSpPr/>
            <p:nvPr/>
          </p:nvGrpSpPr>
          <p:grpSpPr>
            <a:xfrm rot="5400000">
              <a:off x="7873341" y="4254316"/>
              <a:ext cx="708100" cy="708500"/>
              <a:chOff x="3678700" y="407275"/>
              <a:chExt cx="708100" cy="708500"/>
            </a:xfrm>
          </p:grpSpPr>
          <p:sp>
            <p:nvSpPr>
              <p:cNvPr id="1886" name="Google Shape;1886;p53"/>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3"/>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3"/>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3"/>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3"/>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3"/>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3"/>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3" name="Google Shape;1893;p53"/>
            <p:cNvGrpSpPr/>
            <p:nvPr/>
          </p:nvGrpSpPr>
          <p:grpSpPr>
            <a:xfrm rot="5400000">
              <a:off x="8639847" y="3354200"/>
              <a:ext cx="457787" cy="458045"/>
              <a:chOff x="3678700" y="407275"/>
              <a:chExt cx="708100" cy="708500"/>
            </a:xfrm>
          </p:grpSpPr>
          <p:sp>
            <p:nvSpPr>
              <p:cNvPr id="1894" name="Google Shape;1894;p53"/>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3"/>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3"/>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3"/>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3"/>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3"/>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3"/>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1" name="Google Shape;1901;p53"/>
            <p:cNvGrpSpPr/>
            <p:nvPr/>
          </p:nvGrpSpPr>
          <p:grpSpPr>
            <a:xfrm>
              <a:off x="7787267" y="539497"/>
              <a:ext cx="208184" cy="208184"/>
              <a:chOff x="8356813" y="1074288"/>
              <a:chExt cx="351900" cy="351900"/>
            </a:xfrm>
          </p:grpSpPr>
          <p:sp>
            <p:nvSpPr>
              <p:cNvPr id="1902" name="Google Shape;1902;p53"/>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3"/>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4" name="Google Shape;1904;p53"/>
            <p:cNvGrpSpPr/>
            <p:nvPr/>
          </p:nvGrpSpPr>
          <p:grpSpPr>
            <a:xfrm>
              <a:off x="7194842" y="2467660"/>
              <a:ext cx="208184" cy="208184"/>
              <a:chOff x="8356813" y="1074288"/>
              <a:chExt cx="351900" cy="351900"/>
            </a:xfrm>
          </p:grpSpPr>
          <p:sp>
            <p:nvSpPr>
              <p:cNvPr id="1905" name="Google Shape;1905;p53"/>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3"/>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7" name="Google Shape;1907;p53"/>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8" name="Google Shape;1908;p53"/>
          <p:cNvGrpSpPr/>
          <p:nvPr/>
        </p:nvGrpSpPr>
        <p:grpSpPr>
          <a:xfrm>
            <a:off x="796100" y="3019701"/>
            <a:ext cx="4558967" cy="134100"/>
            <a:chOff x="796100" y="3019701"/>
            <a:chExt cx="4558967" cy="134100"/>
          </a:xfrm>
        </p:grpSpPr>
        <p:sp>
          <p:nvSpPr>
            <p:cNvPr id="1909" name="Google Shape;1909;p53"/>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10" name="Google Shape;1910;p53"/>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911" name="Google Shape;1911;p53"/>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2" name="Google Shape;1912;p53"/>
          <p:cNvSpPr txBox="1"/>
          <p:nvPr/>
        </p:nvSpPr>
        <p:spPr>
          <a:xfrm>
            <a:off x="794825" y="3170150"/>
            <a:ext cx="616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Making a new struct </a:t>
            </a:r>
            <a:endParaRPr>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pic>
        <p:nvPicPr>
          <p:cNvPr id="1917" name="Google Shape;1917;p54"/>
          <p:cNvPicPr preferRelativeResize="0"/>
          <p:nvPr/>
        </p:nvPicPr>
        <p:blipFill>
          <a:blip r:embed="rId3">
            <a:alphaModFix/>
          </a:blip>
          <a:stretch>
            <a:fillRect/>
          </a:stretch>
        </p:blipFill>
        <p:spPr>
          <a:xfrm>
            <a:off x="581775" y="1659850"/>
            <a:ext cx="3609050" cy="1501200"/>
          </a:xfrm>
          <a:prstGeom prst="rect">
            <a:avLst/>
          </a:prstGeom>
          <a:noFill/>
          <a:ln>
            <a:noFill/>
          </a:ln>
        </p:spPr>
      </p:pic>
      <p:sp>
        <p:nvSpPr>
          <p:cNvPr id="1918" name="Google Shape;1918;p54"/>
          <p:cNvSpPr txBox="1"/>
          <p:nvPr/>
        </p:nvSpPr>
        <p:spPr>
          <a:xfrm>
            <a:off x="4595350" y="986675"/>
            <a:ext cx="41112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oppins"/>
                <a:ea typeface="Poppins"/>
                <a:cs typeface="Poppins"/>
                <a:sym typeface="Poppins"/>
              </a:rPr>
              <a:t>Explanation :</a:t>
            </a:r>
            <a:endParaRPr b="1">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The tree structure is represented using a custom struct called Node.</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The nodeMap is an unordered_map with string keys and Node values. It stores the parent node as a string and the children nodes as a vector of strings.</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The constructTree function creates and populates the nodeMap by parsing the input string and storing the parent and children nodes in the Node structure.</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pic>
        <p:nvPicPr>
          <p:cNvPr id="1923" name="Google Shape;1923;p55"/>
          <p:cNvPicPr preferRelativeResize="0"/>
          <p:nvPr/>
        </p:nvPicPr>
        <p:blipFill>
          <a:blip r:embed="rId3">
            <a:alphaModFix/>
          </a:blip>
          <a:stretch>
            <a:fillRect/>
          </a:stretch>
        </p:blipFill>
        <p:spPr>
          <a:xfrm>
            <a:off x="5724826" y="712675"/>
            <a:ext cx="2808073" cy="2420975"/>
          </a:xfrm>
          <a:prstGeom prst="rect">
            <a:avLst/>
          </a:prstGeom>
          <a:noFill/>
          <a:ln>
            <a:noFill/>
          </a:ln>
        </p:spPr>
      </p:pic>
      <p:pic>
        <p:nvPicPr>
          <p:cNvPr id="1924" name="Google Shape;1924;p55"/>
          <p:cNvPicPr preferRelativeResize="0"/>
          <p:nvPr/>
        </p:nvPicPr>
        <p:blipFill rotWithShape="1">
          <a:blip r:embed="rId4">
            <a:alphaModFix/>
          </a:blip>
          <a:srcRect b="4994" l="14893" r="27108" t="9035"/>
          <a:stretch/>
        </p:blipFill>
        <p:spPr>
          <a:xfrm rot="-5400000">
            <a:off x="1347287" y="-241172"/>
            <a:ext cx="2416923" cy="4328648"/>
          </a:xfrm>
          <a:prstGeom prst="rect">
            <a:avLst/>
          </a:prstGeom>
          <a:noFill/>
          <a:ln>
            <a:noFill/>
          </a:ln>
        </p:spPr>
      </p:pic>
      <p:sp>
        <p:nvSpPr>
          <p:cNvPr id="1925" name="Google Shape;1925;p55"/>
          <p:cNvSpPr/>
          <p:nvPr/>
        </p:nvSpPr>
        <p:spPr>
          <a:xfrm>
            <a:off x="4896850" y="1726700"/>
            <a:ext cx="685200" cy="274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5"/>
          <p:cNvSpPr txBox="1"/>
          <p:nvPr/>
        </p:nvSpPr>
        <p:spPr>
          <a:xfrm>
            <a:off x="3920400" y="3718300"/>
            <a:ext cx="13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Poppins"/>
                <a:ea typeface="Poppins"/>
                <a:cs typeface="Poppins"/>
                <a:sym typeface="Poppins"/>
                <a:hlinkClick r:id="rId5"/>
              </a:rPr>
              <a:t>Code6.cpp</a:t>
            </a:r>
            <a:endParaRPr>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0" name="Shape 1930"/>
        <p:cNvGrpSpPr/>
        <p:nvPr/>
      </p:nvGrpSpPr>
      <p:grpSpPr>
        <a:xfrm>
          <a:off x="0" y="0"/>
          <a:ext cx="0" cy="0"/>
          <a:chOff x="0" y="0"/>
          <a:chExt cx="0" cy="0"/>
        </a:xfrm>
      </p:grpSpPr>
      <p:grpSp>
        <p:nvGrpSpPr>
          <p:cNvPr id="1931" name="Google Shape;1931;p56"/>
          <p:cNvGrpSpPr/>
          <p:nvPr/>
        </p:nvGrpSpPr>
        <p:grpSpPr>
          <a:xfrm>
            <a:off x="-374387" y="3354325"/>
            <a:ext cx="3922590" cy="2969900"/>
            <a:chOff x="-374387" y="3354325"/>
            <a:chExt cx="3922590" cy="2969900"/>
          </a:xfrm>
        </p:grpSpPr>
        <p:pic>
          <p:nvPicPr>
            <p:cNvPr id="1932" name="Google Shape;1932;p56"/>
            <p:cNvPicPr preferRelativeResize="0"/>
            <p:nvPr/>
          </p:nvPicPr>
          <p:blipFill rotWithShape="1">
            <a:blip r:embed="rId3">
              <a:alphaModFix/>
            </a:blip>
            <a:srcRect b="26177" l="16960" r="7121" t="24718"/>
            <a:stretch/>
          </p:blipFill>
          <p:spPr>
            <a:xfrm>
              <a:off x="-374387" y="3354325"/>
              <a:ext cx="3891276" cy="2969900"/>
            </a:xfrm>
            <a:prstGeom prst="rect">
              <a:avLst/>
            </a:prstGeom>
            <a:noFill/>
            <a:ln>
              <a:noFill/>
            </a:ln>
          </p:spPr>
        </p:pic>
        <p:grpSp>
          <p:nvGrpSpPr>
            <p:cNvPr id="1933" name="Google Shape;1933;p56"/>
            <p:cNvGrpSpPr/>
            <p:nvPr/>
          </p:nvGrpSpPr>
          <p:grpSpPr>
            <a:xfrm>
              <a:off x="1853583" y="4445557"/>
              <a:ext cx="1694620" cy="1360169"/>
              <a:chOff x="7945225" y="4302000"/>
              <a:chExt cx="904666" cy="726121"/>
            </a:xfrm>
          </p:grpSpPr>
          <p:sp>
            <p:nvSpPr>
              <p:cNvPr id="1934" name="Google Shape;1934;p56"/>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6"/>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6"/>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37" name="Google Shape;1937;p56"/>
          <p:cNvSpPr txBox="1"/>
          <p:nvPr>
            <p:ph type="title"/>
          </p:nvPr>
        </p:nvSpPr>
        <p:spPr>
          <a:xfrm>
            <a:off x="701725" y="1777850"/>
            <a:ext cx="5598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Parsed output from relations</a:t>
            </a:r>
            <a:endParaRPr/>
          </a:p>
        </p:txBody>
      </p:sp>
      <p:grpSp>
        <p:nvGrpSpPr>
          <p:cNvPr id="1938" name="Google Shape;1938;p56"/>
          <p:cNvGrpSpPr/>
          <p:nvPr/>
        </p:nvGrpSpPr>
        <p:grpSpPr>
          <a:xfrm>
            <a:off x="6487513" y="-1301175"/>
            <a:ext cx="4268216" cy="6666030"/>
            <a:chOff x="6128138" y="-1301175"/>
            <a:chExt cx="4268216" cy="6666030"/>
          </a:xfrm>
        </p:grpSpPr>
        <p:sp>
          <p:nvSpPr>
            <p:cNvPr id="1939" name="Google Shape;1939;p56"/>
            <p:cNvSpPr/>
            <p:nvPr/>
          </p:nvSpPr>
          <p:spPr>
            <a:xfrm>
              <a:off x="6368175" y="103161"/>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6"/>
            <p:cNvSpPr/>
            <p:nvPr/>
          </p:nvSpPr>
          <p:spPr>
            <a:xfrm>
              <a:off x="6711143" y="81300"/>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6"/>
            <p:cNvSpPr/>
            <p:nvPr/>
          </p:nvSpPr>
          <p:spPr>
            <a:xfrm>
              <a:off x="7243039" y="2456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6"/>
            <p:cNvSpPr/>
            <p:nvPr/>
          </p:nvSpPr>
          <p:spPr>
            <a:xfrm>
              <a:off x="6875804" y="622450"/>
              <a:ext cx="1860443" cy="4595326"/>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6"/>
            <p:cNvSpPr/>
            <p:nvPr/>
          </p:nvSpPr>
          <p:spPr>
            <a:xfrm>
              <a:off x="6573850" y="621225"/>
              <a:ext cx="1860443" cy="4595326"/>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4" name="Google Shape;1944;p56"/>
            <p:cNvPicPr preferRelativeResize="0"/>
            <p:nvPr/>
          </p:nvPicPr>
          <p:blipFill rotWithShape="1">
            <a:blip r:embed="rId3">
              <a:alphaModFix/>
            </a:blip>
            <a:srcRect b="26177" l="16960" r="7121" t="24718"/>
            <a:stretch/>
          </p:blipFill>
          <p:spPr>
            <a:xfrm>
              <a:off x="6128138" y="-1301175"/>
              <a:ext cx="4198516" cy="3204401"/>
            </a:xfrm>
            <a:prstGeom prst="rect">
              <a:avLst/>
            </a:prstGeom>
            <a:noFill/>
            <a:ln>
              <a:noFill/>
            </a:ln>
          </p:spPr>
        </p:pic>
        <p:grpSp>
          <p:nvGrpSpPr>
            <p:cNvPr id="1945" name="Google Shape;1945;p56"/>
            <p:cNvGrpSpPr/>
            <p:nvPr/>
          </p:nvGrpSpPr>
          <p:grpSpPr>
            <a:xfrm rot="5400000">
              <a:off x="7873341" y="4254316"/>
              <a:ext cx="708100" cy="708500"/>
              <a:chOff x="3678700" y="407275"/>
              <a:chExt cx="708100" cy="708500"/>
            </a:xfrm>
          </p:grpSpPr>
          <p:sp>
            <p:nvSpPr>
              <p:cNvPr id="1946" name="Google Shape;1946;p56"/>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6"/>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6"/>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6"/>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6"/>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6"/>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6"/>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3" name="Google Shape;1953;p56"/>
            <p:cNvGrpSpPr/>
            <p:nvPr/>
          </p:nvGrpSpPr>
          <p:grpSpPr>
            <a:xfrm rot="5400000">
              <a:off x="8639847" y="3354200"/>
              <a:ext cx="457787" cy="458045"/>
              <a:chOff x="3678700" y="407275"/>
              <a:chExt cx="708100" cy="708500"/>
            </a:xfrm>
          </p:grpSpPr>
          <p:sp>
            <p:nvSpPr>
              <p:cNvPr id="1954" name="Google Shape;1954;p56"/>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6"/>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6"/>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6"/>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6"/>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6"/>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6"/>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1" name="Google Shape;1961;p56"/>
            <p:cNvGrpSpPr/>
            <p:nvPr/>
          </p:nvGrpSpPr>
          <p:grpSpPr>
            <a:xfrm>
              <a:off x="7787267" y="539497"/>
              <a:ext cx="208184" cy="208184"/>
              <a:chOff x="8356813" y="1074288"/>
              <a:chExt cx="351900" cy="351900"/>
            </a:xfrm>
          </p:grpSpPr>
          <p:sp>
            <p:nvSpPr>
              <p:cNvPr id="1962" name="Google Shape;1962;p56"/>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4" name="Google Shape;1964;p56"/>
            <p:cNvGrpSpPr/>
            <p:nvPr/>
          </p:nvGrpSpPr>
          <p:grpSpPr>
            <a:xfrm>
              <a:off x="7194842" y="2467660"/>
              <a:ext cx="208184" cy="208184"/>
              <a:chOff x="8356813" y="1074288"/>
              <a:chExt cx="351900" cy="351900"/>
            </a:xfrm>
          </p:grpSpPr>
          <p:sp>
            <p:nvSpPr>
              <p:cNvPr id="1965" name="Google Shape;1965;p56"/>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7" name="Google Shape;1967;p56"/>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8" name="Google Shape;1968;p56"/>
          <p:cNvGrpSpPr/>
          <p:nvPr/>
        </p:nvGrpSpPr>
        <p:grpSpPr>
          <a:xfrm>
            <a:off x="796100" y="3019701"/>
            <a:ext cx="4558967" cy="134100"/>
            <a:chOff x="796100" y="3019701"/>
            <a:chExt cx="4558967" cy="134100"/>
          </a:xfrm>
        </p:grpSpPr>
        <p:sp>
          <p:nvSpPr>
            <p:cNvPr id="1969" name="Google Shape;1969;p56"/>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0" name="Google Shape;1970;p56"/>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971" name="Google Shape;1971;p56"/>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2" name="Google Shape;1972;p56"/>
          <p:cNvSpPr txBox="1"/>
          <p:nvPr/>
        </p:nvSpPr>
        <p:spPr>
          <a:xfrm>
            <a:off x="794825" y="3170150"/>
            <a:ext cx="616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grpSp>
        <p:nvGrpSpPr>
          <p:cNvPr id="1977" name="Google Shape;1977;p57"/>
          <p:cNvGrpSpPr/>
          <p:nvPr/>
        </p:nvGrpSpPr>
        <p:grpSpPr>
          <a:xfrm>
            <a:off x="-123925" y="4132283"/>
            <a:ext cx="4558967" cy="1141122"/>
            <a:chOff x="-123925" y="4132283"/>
            <a:chExt cx="4558967" cy="1141122"/>
          </a:xfrm>
        </p:grpSpPr>
        <p:grpSp>
          <p:nvGrpSpPr>
            <p:cNvPr id="1978" name="Google Shape;1978;p57"/>
            <p:cNvGrpSpPr/>
            <p:nvPr/>
          </p:nvGrpSpPr>
          <p:grpSpPr>
            <a:xfrm>
              <a:off x="-2" y="4132283"/>
              <a:ext cx="2308406" cy="1141122"/>
              <a:chOff x="-2" y="4132283"/>
              <a:chExt cx="2308406" cy="1141122"/>
            </a:xfrm>
          </p:grpSpPr>
          <p:sp>
            <p:nvSpPr>
              <p:cNvPr id="1979" name="Google Shape;1979;p57"/>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7"/>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1" name="Google Shape;1981;p57"/>
            <p:cNvGrpSpPr/>
            <p:nvPr/>
          </p:nvGrpSpPr>
          <p:grpSpPr>
            <a:xfrm>
              <a:off x="-123925" y="4386226"/>
              <a:ext cx="4558967" cy="134100"/>
              <a:chOff x="796100" y="3019701"/>
              <a:chExt cx="4558967" cy="134100"/>
            </a:xfrm>
          </p:grpSpPr>
          <p:sp>
            <p:nvSpPr>
              <p:cNvPr id="1982" name="Google Shape;1982;p57"/>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83" name="Google Shape;1983;p57"/>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984" name="Google Shape;1984;p57"/>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985" name="Google Shape;1985;p57"/>
          <p:cNvPicPr preferRelativeResize="0"/>
          <p:nvPr/>
        </p:nvPicPr>
        <p:blipFill>
          <a:blip r:embed="rId3">
            <a:alphaModFix/>
          </a:blip>
          <a:stretch>
            <a:fillRect/>
          </a:stretch>
        </p:blipFill>
        <p:spPr>
          <a:xfrm>
            <a:off x="125006" y="1955325"/>
            <a:ext cx="1954043" cy="921550"/>
          </a:xfrm>
          <a:prstGeom prst="rect">
            <a:avLst/>
          </a:prstGeom>
          <a:noFill/>
          <a:ln>
            <a:noFill/>
          </a:ln>
        </p:spPr>
      </p:pic>
      <p:pic>
        <p:nvPicPr>
          <p:cNvPr id="1986" name="Google Shape;1986;p57"/>
          <p:cNvPicPr preferRelativeResize="0"/>
          <p:nvPr/>
        </p:nvPicPr>
        <p:blipFill>
          <a:blip r:embed="rId4">
            <a:alphaModFix/>
          </a:blip>
          <a:stretch>
            <a:fillRect/>
          </a:stretch>
        </p:blipFill>
        <p:spPr>
          <a:xfrm>
            <a:off x="7089475" y="1955313"/>
            <a:ext cx="1725625" cy="921550"/>
          </a:xfrm>
          <a:prstGeom prst="rect">
            <a:avLst/>
          </a:prstGeom>
          <a:noFill/>
          <a:ln>
            <a:noFill/>
          </a:ln>
        </p:spPr>
      </p:pic>
      <p:pic>
        <p:nvPicPr>
          <p:cNvPr id="1987" name="Google Shape;1987;p57"/>
          <p:cNvPicPr preferRelativeResize="0"/>
          <p:nvPr/>
        </p:nvPicPr>
        <p:blipFill>
          <a:blip r:embed="rId5">
            <a:alphaModFix/>
          </a:blip>
          <a:stretch>
            <a:fillRect/>
          </a:stretch>
        </p:blipFill>
        <p:spPr>
          <a:xfrm>
            <a:off x="3015024" y="738249"/>
            <a:ext cx="3202352" cy="3859102"/>
          </a:xfrm>
          <a:prstGeom prst="rect">
            <a:avLst/>
          </a:prstGeom>
          <a:noFill/>
          <a:ln>
            <a:noFill/>
          </a:ln>
        </p:spPr>
      </p:pic>
      <p:sp>
        <p:nvSpPr>
          <p:cNvPr id="1988" name="Google Shape;1988;p57"/>
          <p:cNvSpPr txBox="1"/>
          <p:nvPr/>
        </p:nvSpPr>
        <p:spPr>
          <a:xfrm>
            <a:off x="3681750" y="255825"/>
            <a:ext cx="13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Poppins"/>
                <a:ea typeface="Poppins"/>
                <a:cs typeface="Poppins"/>
                <a:sym typeface="Poppins"/>
                <a:hlinkClick r:id="rId6"/>
              </a:rPr>
              <a:t>Convert.cpp</a:t>
            </a:r>
            <a:endParaRPr>
              <a:latin typeface="Poppins"/>
              <a:ea typeface="Poppins"/>
              <a:cs typeface="Poppins"/>
              <a:sym typeface="Poppins"/>
            </a:endParaRPr>
          </a:p>
        </p:txBody>
      </p:sp>
      <p:sp>
        <p:nvSpPr>
          <p:cNvPr id="1989" name="Google Shape;1989;p57"/>
          <p:cNvSpPr txBox="1"/>
          <p:nvPr/>
        </p:nvSpPr>
        <p:spPr>
          <a:xfrm>
            <a:off x="416825" y="1257825"/>
            <a:ext cx="137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Poppins"/>
                <a:ea typeface="Poppins"/>
                <a:cs typeface="Poppins"/>
                <a:sym typeface="Poppins"/>
                <a:hlinkClick r:id="rId7"/>
              </a:rPr>
              <a:t>Input_pre.txt</a:t>
            </a:r>
            <a:endParaRPr>
              <a:latin typeface="Poppins"/>
              <a:ea typeface="Poppins"/>
              <a:cs typeface="Poppins"/>
              <a:sym typeface="Poppins"/>
            </a:endParaRPr>
          </a:p>
        </p:txBody>
      </p:sp>
      <p:sp>
        <p:nvSpPr>
          <p:cNvPr id="1990" name="Google Shape;1990;p57"/>
          <p:cNvSpPr txBox="1"/>
          <p:nvPr/>
        </p:nvSpPr>
        <p:spPr>
          <a:xfrm>
            <a:off x="7177900" y="1257825"/>
            <a:ext cx="14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Poppins"/>
                <a:ea typeface="Poppins"/>
                <a:cs typeface="Poppins"/>
                <a:sym typeface="Poppins"/>
                <a:hlinkClick r:id="rId8"/>
              </a:rPr>
              <a:t>Input_post.txt</a:t>
            </a:r>
            <a:endParaRPr>
              <a:latin typeface="Poppins"/>
              <a:ea typeface="Poppins"/>
              <a:cs typeface="Poppins"/>
              <a:sym typeface="Poppins"/>
            </a:endParaRPr>
          </a:p>
        </p:txBody>
      </p:sp>
      <p:sp>
        <p:nvSpPr>
          <p:cNvPr id="1991" name="Google Shape;1991;p57"/>
          <p:cNvSpPr/>
          <p:nvPr/>
        </p:nvSpPr>
        <p:spPr>
          <a:xfrm>
            <a:off x="2192600" y="2311375"/>
            <a:ext cx="584700" cy="210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7"/>
          <p:cNvSpPr/>
          <p:nvPr/>
        </p:nvSpPr>
        <p:spPr>
          <a:xfrm>
            <a:off x="6361075" y="2311100"/>
            <a:ext cx="584700" cy="210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58"/>
          <p:cNvSpPr txBox="1"/>
          <p:nvPr/>
        </p:nvSpPr>
        <p:spPr>
          <a:xfrm>
            <a:off x="2169300" y="1717550"/>
            <a:ext cx="5189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0">
                <a:solidFill>
                  <a:schemeClr val="dk2"/>
                </a:solidFill>
                <a:latin typeface="IBM Plex Mono"/>
                <a:ea typeface="IBM Plex Mono"/>
                <a:cs typeface="IBM Plex Mono"/>
                <a:sym typeface="IBM Plex Mono"/>
              </a:rPr>
              <a:t>Thanks!</a:t>
            </a:r>
            <a:endParaRPr b="1" sz="7000">
              <a:solidFill>
                <a:schemeClr val="dk2"/>
              </a:solidFill>
              <a:latin typeface="IBM Plex Mono"/>
              <a:ea typeface="IBM Plex Mono"/>
              <a:cs typeface="IBM Plex Mono"/>
              <a:sym typeface="IBM Plex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a:t>
            </a:r>
            <a:endParaRPr/>
          </a:p>
        </p:txBody>
      </p:sp>
      <p:sp>
        <p:nvSpPr>
          <p:cNvPr id="1508" name="Google Shape;1508;p34"/>
          <p:cNvSpPr txBox="1"/>
          <p:nvPr>
            <p:ph idx="1" type="subTitle"/>
          </p:nvPr>
        </p:nvSpPr>
        <p:spPr>
          <a:xfrm>
            <a:off x="4881006" y="1786675"/>
            <a:ext cx="3543000" cy="18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Backward Traversal : </a:t>
            </a:r>
            <a:br>
              <a:rPr lang="en"/>
            </a:br>
            <a:endParaRPr/>
          </a:p>
          <a:p>
            <a:pPr indent="0" lvl="0" marL="0" rtl="0" algn="l">
              <a:spcBef>
                <a:spcPts val="0"/>
              </a:spcBef>
              <a:spcAft>
                <a:spcPts val="0"/>
              </a:spcAft>
              <a:buNone/>
            </a:pPr>
            <a:r>
              <a:t/>
            </a:r>
            <a:endParaRPr/>
          </a:p>
        </p:txBody>
      </p:sp>
      <p:sp>
        <p:nvSpPr>
          <p:cNvPr id="1509" name="Google Shape;1509;p34"/>
          <p:cNvSpPr txBox="1"/>
          <p:nvPr>
            <p:ph idx="2" type="subTitle"/>
          </p:nvPr>
        </p:nvSpPr>
        <p:spPr>
          <a:xfrm>
            <a:off x="720000" y="1515500"/>
            <a:ext cx="3543000" cy="21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parsed output :</a:t>
            </a:r>
            <a:endParaRPr/>
          </a:p>
        </p:txBody>
      </p:sp>
      <p:grpSp>
        <p:nvGrpSpPr>
          <p:cNvPr id="1510" name="Google Shape;1510;p34"/>
          <p:cNvGrpSpPr/>
          <p:nvPr/>
        </p:nvGrpSpPr>
        <p:grpSpPr>
          <a:xfrm>
            <a:off x="-123925" y="4132283"/>
            <a:ext cx="4558967" cy="1141122"/>
            <a:chOff x="-123925" y="4132283"/>
            <a:chExt cx="4558967" cy="1141122"/>
          </a:xfrm>
        </p:grpSpPr>
        <p:grpSp>
          <p:nvGrpSpPr>
            <p:cNvPr id="1511" name="Google Shape;1511;p34"/>
            <p:cNvGrpSpPr/>
            <p:nvPr/>
          </p:nvGrpSpPr>
          <p:grpSpPr>
            <a:xfrm>
              <a:off x="-2" y="4132283"/>
              <a:ext cx="2308406" cy="1141122"/>
              <a:chOff x="-2" y="4132283"/>
              <a:chExt cx="2308406" cy="1141122"/>
            </a:xfrm>
          </p:grpSpPr>
          <p:sp>
            <p:nvSpPr>
              <p:cNvPr id="1512" name="Google Shape;1512;p34"/>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4"/>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4" name="Google Shape;1514;p34"/>
            <p:cNvGrpSpPr/>
            <p:nvPr/>
          </p:nvGrpSpPr>
          <p:grpSpPr>
            <a:xfrm>
              <a:off x="-123925" y="4386226"/>
              <a:ext cx="4558967" cy="134100"/>
              <a:chOff x="796100" y="3019701"/>
              <a:chExt cx="4558967" cy="134100"/>
            </a:xfrm>
          </p:grpSpPr>
          <p:sp>
            <p:nvSpPr>
              <p:cNvPr id="1515" name="Google Shape;1515;p34"/>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6" name="Google Shape;1516;p34"/>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517" name="Google Shape;1517;p34"/>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518" name="Google Shape;1518;p34"/>
          <p:cNvPicPr preferRelativeResize="0"/>
          <p:nvPr/>
        </p:nvPicPr>
        <p:blipFill>
          <a:blip r:embed="rId3">
            <a:alphaModFix/>
          </a:blip>
          <a:stretch>
            <a:fillRect/>
          </a:stretch>
        </p:blipFill>
        <p:spPr>
          <a:xfrm>
            <a:off x="998463" y="2210850"/>
            <a:ext cx="2314200" cy="1270125"/>
          </a:xfrm>
          <a:prstGeom prst="rect">
            <a:avLst/>
          </a:prstGeom>
          <a:noFill/>
          <a:ln>
            <a:noFill/>
          </a:ln>
        </p:spPr>
      </p:pic>
      <p:pic>
        <p:nvPicPr>
          <p:cNvPr id="1519" name="Google Shape;1519;p34"/>
          <p:cNvPicPr preferRelativeResize="0"/>
          <p:nvPr/>
        </p:nvPicPr>
        <p:blipFill>
          <a:blip r:embed="rId4">
            <a:alphaModFix/>
          </a:blip>
          <a:stretch>
            <a:fillRect/>
          </a:stretch>
        </p:blipFill>
        <p:spPr>
          <a:xfrm>
            <a:off x="4881000" y="2370463"/>
            <a:ext cx="2916225" cy="402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grpSp>
        <p:nvGrpSpPr>
          <p:cNvPr id="1524" name="Google Shape;1524;p35"/>
          <p:cNvGrpSpPr/>
          <p:nvPr/>
        </p:nvGrpSpPr>
        <p:grpSpPr>
          <a:xfrm>
            <a:off x="-374387" y="3354325"/>
            <a:ext cx="3922590" cy="2969900"/>
            <a:chOff x="-374387" y="3354325"/>
            <a:chExt cx="3922590" cy="2969900"/>
          </a:xfrm>
        </p:grpSpPr>
        <p:pic>
          <p:nvPicPr>
            <p:cNvPr id="1525" name="Google Shape;1525;p35"/>
            <p:cNvPicPr preferRelativeResize="0"/>
            <p:nvPr/>
          </p:nvPicPr>
          <p:blipFill rotWithShape="1">
            <a:blip r:embed="rId3">
              <a:alphaModFix/>
            </a:blip>
            <a:srcRect b="26177" l="16960" r="7121" t="24718"/>
            <a:stretch/>
          </p:blipFill>
          <p:spPr>
            <a:xfrm>
              <a:off x="-374387" y="3354325"/>
              <a:ext cx="3891276" cy="2969900"/>
            </a:xfrm>
            <a:prstGeom prst="rect">
              <a:avLst/>
            </a:prstGeom>
            <a:noFill/>
            <a:ln>
              <a:noFill/>
            </a:ln>
          </p:spPr>
        </p:pic>
        <p:grpSp>
          <p:nvGrpSpPr>
            <p:cNvPr id="1526" name="Google Shape;1526;p35"/>
            <p:cNvGrpSpPr/>
            <p:nvPr/>
          </p:nvGrpSpPr>
          <p:grpSpPr>
            <a:xfrm>
              <a:off x="1853583" y="4445557"/>
              <a:ext cx="1694620" cy="1360169"/>
              <a:chOff x="7945225" y="4302000"/>
              <a:chExt cx="904666" cy="726121"/>
            </a:xfrm>
          </p:grpSpPr>
          <p:sp>
            <p:nvSpPr>
              <p:cNvPr id="1527" name="Google Shape;1527;p35"/>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5"/>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5"/>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30" name="Google Shape;1530;p35"/>
          <p:cNvSpPr txBox="1"/>
          <p:nvPr>
            <p:ph type="title"/>
          </p:nvPr>
        </p:nvSpPr>
        <p:spPr>
          <a:xfrm>
            <a:off x="720000" y="2079325"/>
            <a:ext cx="5598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Starter Code</a:t>
            </a:r>
            <a:endParaRPr/>
          </a:p>
        </p:txBody>
      </p:sp>
      <p:grpSp>
        <p:nvGrpSpPr>
          <p:cNvPr id="1531" name="Google Shape;1531;p35"/>
          <p:cNvGrpSpPr/>
          <p:nvPr/>
        </p:nvGrpSpPr>
        <p:grpSpPr>
          <a:xfrm>
            <a:off x="6487513" y="-1301175"/>
            <a:ext cx="4268216" cy="6666030"/>
            <a:chOff x="6128138" y="-1301175"/>
            <a:chExt cx="4268216" cy="6666030"/>
          </a:xfrm>
        </p:grpSpPr>
        <p:sp>
          <p:nvSpPr>
            <p:cNvPr id="1532" name="Google Shape;1532;p35"/>
            <p:cNvSpPr/>
            <p:nvPr/>
          </p:nvSpPr>
          <p:spPr>
            <a:xfrm>
              <a:off x="6368175" y="103161"/>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5"/>
            <p:cNvSpPr/>
            <p:nvPr/>
          </p:nvSpPr>
          <p:spPr>
            <a:xfrm>
              <a:off x="6711143" y="81300"/>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5"/>
            <p:cNvSpPr/>
            <p:nvPr/>
          </p:nvSpPr>
          <p:spPr>
            <a:xfrm>
              <a:off x="7243039" y="2456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5"/>
            <p:cNvSpPr/>
            <p:nvPr/>
          </p:nvSpPr>
          <p:spPr>
            <a:xfrm>
              <a:off x="6875804" y="622450"/>
              <a:ext cx="1860443" cy="4595326"/>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5"/>
            <p:cNvSpPr/>
            <p:nvPr/>
          </p:nvSpPr>
          <p:spPr>
            <a:xfrm>
              <a:off x="6573850" y="621225"/>
              <a:ext cx="1860443" cy="4595326"/>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7" name="Google Shape;1537;p35"/>
            <p:cNvPicPr preferRelativeResize="0"/>
            <p:nvPr/>
          </p:nvPicPr>
          <p:blipFill rotWithShape="1">
            <a:blip r:embed="rId3">
              <a:alphaModFix/>
            </a:blip>
            <a:srcRect b="26177" l="16960" r="7121" t="24718"/>
            <a:stretch/>
          </p:blipFill>
          <p:spPr>
            <a:xfrm>
              <a:off x="6128138" y="-1301175"/>
              <a:ext cx="4198516" cy="3204401"/>
            </a:xfrm>
            <a:prstGeom prst="rect">
              <a:avLst/>
            </a:prstGeom>
            <a:noFill/>
            <a:ln>
              <a:noFill/>
            </a:ln>
          </p:spPr>
        </p:pic>
        <p:grpSp>
          <p:nvGrpSpPr>
            <p:cNvPr id="1538" name="Google Shape;1538;p35"/>
            <p:cNvGrpSpPr/>
            <p:nvPr/>
          </p:nvGrpSpPr>
          <p:grpSpPr>
            <a:xfrm rot="5400000">
              <a:off x="7873341" y="4254316"/>
              <a:ext cx="708100" cy="708500"/>
              <a:chOff x="3678700" y="407275"/>
              <a:chExt cx="708100" cy="708500"/>
            </a:xfrm>
          </p:grpSpPr>
          <p:sp>
            <p:nvSpPr>
              <p:cNvPr id="1539" name="Google Shape;1539;p35"/>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5"/>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5"/>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5"/>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5"/>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5"/>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5"/>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6" name="Google Shape;1546;p35"/>
            <p:cNvGrpSpPr/>
            <p:nvPr/>
          </p:nvGrpSpPr>
          <p:grpSpPr>
            <a:xfrm rot="5400000">
              <a:off x="8639847" y="3354200"/>
              <a:ext cx="457787" cy="458045"/>
              <a:chOff x="3678700" y="407275"/>
              <a:chExt cx="708100" cy="708500"/>
            </a:xfrm>
          </p:grpSpPr>
          <p:sp>
            <p:nvSpPr>
              <p:cNvPr id="1547" name="Google Shape;1547;p35"/>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5"/>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5"/>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5"/>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5"/>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5"/>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5"/>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4" name="Google Shape;1554;p35"/>
            <p:cNvGrpSpPr/>
            <p:nvPr/>
          </p:nvGrpSpPr>
          <p:grpSpPr>
            <a:xfrm>
              <a:off x="7787267" y="539497"/>
              <a:ext cx="208184" cy="208184"/>
              <a:chOff x="8356813" y="1074288"/>
              <a:chExt cx="351900" cy="351900"/>
            </a:xfrm>
          </p:grpSpPr>
          <p:sp>
            <p:nvSpPr>
              <p:cNvPr id="1555" name="Google Shape;1555;p35"/>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7" name="Google Shape;1557;p35"/>
            <p:cNvGrpSpPr/>
            <p:nvPr/>
          </p:nvGrpSpPr>
          <p:grpSpPr>
            <a:xfrm>
              <a:off x="7194842" y="2467660"/>
              <a:ext cx="208184" cy="208184"/>
              <a:chOff x="8356813" y="1074288"/>
              <a:chExt cx="351900" cy="351900"/>
            </a:xfrm>
          </p:grpSpPr>
          <p:sp>
            <p:nvSpPr>
              <p:cNvPr id="1558" name="Google Shape;1558;p35"/>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0" name="Google Shape;1560;p35"/>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1" name="Google Shape;1561;p35"/>
          <p:cNvGrpSpPr/>
          <p:nvPr/>
        </p:nvGrpSpPr>
        <p:grpSpPr>
          <a:xfrm>
            <a:off x="796100" y="3019701"/>
            <a:ext cx="4558967" cy="134100"/>
            <a:chOff x="796100" y="3019701"/>
            <a:chExt cx="4558967" cy="134100"/>
          </a:xfrm>
        </p:grpSpPr>
        <p:sp>
          <p:nvSpPr>
            <p:cNvPr id="1562" name="Google Shape;1562;p35"/>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3" name="Google Shape;1563;p35"/>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564" name="Google Shape;1564;p35"/>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36"/>
          <p:cNvSpPr txBox="1"/>
          <p:nvPr>
            <p:ph type="title"/>
          </p:nvPr>
        </p:nvSpPr>
        <p:spPr>
          <a:xfrm>
            <a:off x="720000" y="4907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Trees</a:t>
            </a:r>
            <a:endParaRPr/>
          </a:p>
        </p:txBody>
      </p:sp>
      <p:sp>
        <p:nvSpPr>
          <p:cNvPr id="1570" name="Google Shape;1570;p36"/>
          <p:cNvSpPr txBox="1"/>
          <p:nvPr>
            <p:ph idx="1" type="subTitle"/>
          </p:nvPr>
        </p:nvSpPr>
        <p:spPr>
          <a:xfrm>
            <a:off x="5082124" y="1984525"/>
            <a:ext cx="3258900" cy="13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Enter the signal name : Seven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Output</a:t>
            </a:r>
            <a:r>
              <a:rPr lang="en"/>
              <a:t> : Seven -&gt; Three -&gt; One</a:t>
            </a:r>
            <a:endParaRPr/>
          </a:p>
        </p:txBody>
      </p:sp>
      <p:sp>
        <p:nvSpPr>
          <p:cNvPr id="1571" name="Google Shape;1571;p36"/>
          <p:cNvSpPr/>
          <p:nvPr/>
        </p:nvSpPr>
        <p:spPr>
          <a:xfrm>
            <a:off x="2237194" y="1598775"/>
            <a:ext cx="778500" cy="429600"/>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One</a:t>
            </a:r>
            <a:endParaRPr>
              <a:solidFill>
                <a:srgbClr val="FFFFFF"/>
              </a:solidFill>
            </a:endParaRPr>
          </a:p>
        </p:txBody>
      </p:sp>
      <p:sp>
        <p:nvSpPr>
          <p:cNvPr id="1572" name="Google Shape;1572;p36"/>
          <p:cNvSpPr/>
          <p:nvPr/>
        </p:nvSpPr>
        <p:spPr>
          <a:xfrm>
            <a:off x="3133237" y="2472112"/>
            <a:ext cx="778500" cy="4296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Three</a:t>
            </a:r>
            <a:endParaRPr>
              <a:solidFill>
                <a:srgbClr val="FFFFFF"/>
              </a:solidFill>
            </a:endParaRPr>
          </a:p>
        </p:txBody>
      </p:sp>
      <p:sp>
        <p:nvSpPr>
          <p:cNvPr id="1573" name="Google Shape;1573;p36"/>
          <p:cNvSpPr/>
          <p:nvPr/>
        </p:nvSpPr>
        <p:spPr>
          <a:xfrm>
            <a:off x="1341150" y="2472112"/>
            <a:ext cx="778500" cy="4296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Two</a:t>
            </a:r>
            <a:endParaRPr>
              <a:solidFill>
                <a:srgbClr val="FFFFFF"/>
              </a:solidFill>
            </a:endParaRPr>
          </a:p>
        </p:txBody>
      </p:sp>
      <p:sp>
        <p:nvSpPr>
          <p:cNvPr id="1574" name="Google Shape;1574;p36"/>
          <p:cNvSpPr/>
          <p:nvPr/>
        </p:nvSpPr>
        <p:spPr>
          <a:xfrm>
            <a:off x="913325" y="3345449"/>
            <a:ext cx="778500" cy="4296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Four</a:t>
            </a:r>
            <a:endParaRPr>
              <a:solidFill>
                <a:srgbClr val="FFFFFF"/>
              </a:solidFill>
            </a:endParaRPr>
          </a:p>
        </p:txBody>
      </p:sp>
      <p:sp>
        <p:nvSpPr>
          <p:cNvPr id="1575" name="Google Shape;1575;p36"/>
          <p:cNvSpPr/>
          <p:nvPr/>
        </p:nvSpPr>
        <p:spPr>
          <a:xfrm>
            <a:off x="1768976" y="3345449"/>
            <a:ext cx="778500" cy="4296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Five</a:t>
            </a:r>
            <a:endParaRPr>
              <a:solidFill>
                <a:srgbClr val="FFFFFF"/>
              </a:solidFill>
            </a:endParaRPr>
          </a:p>
        </p:txBody>
      </p:sp>
      <p:sp>
        <p:nvSpPr>
          <p:cNvPr id="1576" name="Google Shape;1576;p36"/>
          <p:cNvSpPr/>
          <p:nvPr/>
        </p:nvSpPr>
        <p:spPr>
          <a:xfrm>
            <a:off x="2705415" y="3345449"/>
            <a:ext cx="778500" cy="4296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Six</a:t>
            </a:r>
            <a:endParaRPr>
              <a:solidFill>
                <a:srgbClr val="FFFFFF"/>
              </a:solidFill>
            </a:endParaRPr>
          </a:p>
        </p:txBody>
      </p:sp>
      <p:sp>
        <p:nvSpPr>
          <p:cNvPr id="1577" name="Google Shape;1577;p36"/>
          <p:cNvSpPr/>
          <p:nvPr/>
        </p:nvSpPr>
        <p:spPr>
          <a:xfrm>
            <a:off x="3561066" y="3345449"/>
            <a:ext cx="778500" cy="4296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Seven</a:t>
            </a:r>
            <a:endParaRPr>
              <a:solidFill>
                <a:srgbClr val="FFFFFF"/>
              </a:solidFill>
            </a:endParaRPr>
          </a:p>
        </p:txBody>
      </p:sp>
      <p:cxnSp>
        <p:nvCxnSpPr>
          <p:cNvPr id="1578" name="Google Shape;1578;p36"/>
          <p:cNvCxnSpPr>
            <a:stCxn id="1571" idx="2"/>
            <a:endCxn id="1572" idx="0"/>
          </p:cNvCxnSpPr>
          <p:nvPr/>
        </p:nvCxnSpPr>
        <p:spPr>
          <a:xfrm flipH="1" rot="-5400000">
            <a:off x="2852644" y="1802175"/>
            <a:ext cx="443700" cy="896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579" name="Google Shape;1579;p36"/>
          <p:cNvCxnSpPr>
            <a:stCxn id="1573" idx="0"/>
            <a:endCxn id="1571" idx="2"/>
          </p:cNvCxnSpPr>
          <p:nvPr/>
        </p:nvCxnSpPr>
        <p:spPr>
          <a:xfrm rot="-5400000">
            <a:off x="1956600" y="1802212"/>
            <a:ext cx="443700" cy="896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580" name="Google Shape;1580;p36"/>
          <p:cNvCxnSpPr>
            <a:stCxn id="1573" idx="2"/>
            <a:endCxn id="1575" idx="0"/>
          </p:cNvCxnSpPr>
          <p:nvPr/>
        </p:nvCxnSpPr>
        <p:spPr>
          <a:xfrm flipH="1" rot="-5400000">
            <a:off x="1722450" y="2909662"/>
            <a:ext cx="443700" cy="4278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581" name="Google Shape;1581;p36"/>
          <p:cNvCxnSpPr>
            <a:stCxn id="1574" idx="0"/>
            <a:endCxn id="1573" idx="2"/>
          </p:cNvCxnSpPr>
          <p:nvPr/>
        </p:nvCxnSpPr>
        <p:spPr>
          <a:xfrm rot="-5400000">
            <a:off x="1294625" y="2909699"/>
            <a:ext cx="443700" cy="4278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582" name="Google Shape;1582;p36"/>
          <p:cNvCxnSpPr>
            <a:stCxn id="1572" idx="2"/>
            <a:endCxn id="1577" idx="0"/>
          </p:cNvCxnSpPr>
          <p:nvPr/>
        </p:nvCxnSpPr>
        <p:spPr>
          <a:xfrm flipH="1" rot="-5400000">
            <a:off x="3514537" y="2909662"/>
            <a:ext cx="443700" cy="4278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583" name="Google Shape;1583;p36"/>
          <p:cNvCxnSpPr>
            <a:stCxn id="1576" idx="0"/>
            <a:endCxn id="1572" idx="2"/>
          </p:cNvCxnSpPr>
          <p:nvPr/>
        </p:nvCxnSpPr>
        <p:spPr>
          <a:xfrm rot="-5400000">
            <a:off x="3086715" y="2909699"/>
            <a:ext cx="443700" cy="427800"/>
          </a:xfrm>
          <a:prstGeom prst="bentConnector3">
            <a:avLst>
              <a:gd fmla="val 50000" name="adj1"/>
            </a:avLst>
          </a:prstGeom>
          <a:noFill/>
          <a:ln cap="flat" cmpd="sng" w="9525">
            <a:solidFill>
              <a:srgbClr val="C2C2C2"/>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37"/>
          <p:cNvSpPr txBox="1"/>
          <p:nvPr>
            <p:ph type="title"/>
          </p:nvPr>
        </p:nvSpPr>
        <p:spPr>
          <a:xfrm>
            <a:off x="720000" y="308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Tree Data structure</a:t>
            </a:r>
            <a:endParaRPr/>
          </a:p>
        </p:txBody>
      </p:sp>
      <p:pic>
        <p:nvPicPr>
          <p:cNvPr id="1589" name="Google Shape;1589;p37"/>
          <p:cNvPicPr preferRelativeResize="0"/>
          <p:nvPr/>
        </p:nvPicPr>
        <p:blipFill>
          <a:blip r:embed="rId3">
            <a:alphaModFix/>
          </a:blip>
          <a:stretch>
            <a:fillRect/>
          </a:stretch>
        </p:blipFill>
        <p:spPr>
          <a:xfrm>
            <a:off x="2966250" y="1004413"/>
            <a:ext cx="3693274" cy="37486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pic>
        <p:nvPicPr>
          <p:cNvPr id="1594" name="Google Shape;1594;p38"/>
          <p:cNvPicPr preferRelativeResize="0"/>
          <p:nvPr/>
        </p:nvPicPr>
        <p:blipFill>
          <a:blip r:embed="rId3">
            <a:alphaModFix/>
          </a:blip>
          <a:stretch>
            <a:fillRect/>
          </a:stretch>
        </p:blipFill>
        <p:spPr>
          <a:xfrm>
            <a:off x="657800" y="360625"/>
            <a:ext cx="4275599" cy="3692599"/>
          </a:xfrm>
          <a:prstGeom prst="rect">
            <a:avLst/>
          </a:prstGeom>
          <a:noFill/>
          <a:ln>
            <a:noFill/>
          </a:ln>
        </p:spPr>
      </p:pic>
      <p:pic>
        <p:nvPicPr>
          <p:cNvPr id="1595" name="Google Shape;1595;p38"/>
          <p:cNvPicPr preferRelativeResize="0"/>
          <p:nvPr/>
        </p:nvPicPr>
        <p:blipFill>
          <a:blip r:embed="rId4">
            <a:alphaModFix/>
          </a:blip>
          <a:stretch>
            <a:fillRect/>
          </a:stretch>
        </p:blipFill>
        <p:spPr>
          <a:xfrm>
            <a:off x="5330705" y="360625"/>
            <a:ext cx="3286295" cy="3692600"/>
          </a:xfrm>
          <a:prstGeom prst="rect">
            <a:avLst/>
          </a:prstGeom>
          <a:noFill/>
          <a:ln>
            <a:noFill/>
          </a:ln>
        </p:spPr>
      </p:pic>
      <p:sp>
        <p:nvSpPr>
          <p:cNvPr id="1596" name="Google Shape;1596;p38"/>
          <p:cNvSpPr txBox="1"/>
          <p:nvPr/>
        </p:nvSpPr>
        <p:spPr>
          <a:xfrm>
            <a:off x="1763225" y="4339550"/>
            <a:ext cx="596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Poppins"/>
                <a:ea typeface="Poppins"/>
                <a:cs typeface="Poppins"/>
                <a:sym typeface="Poppins"/>
                <a:hlinkClick r:id="rId5"/>
              </a:rPr>
              <a:t>https://github.com/Rahul28428/Backward-Traversal/blob/main/Starter_code.cpp</a:t>
            </a:r>
            <a:endParaRPr>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pic>
        <p:nvPicPr>
          <p:cNvPr id="1601" name="Google Shape;1601;p39"/>
          <p:cNvPicPr preferRelativeResize="0"/>
          <p:nvPr/>
        </p:nvPicPr>
        <p:blipFill rotWithShape="1">
          <a:blip r:embed="rId3">
            <a:alphaModFix/>
          </a:blip>
          <a:srcRect b="37043" l="0" r="0" t="0"/>
          <a:stretch/>
        </p:blipFill>
        <p:spPr>
          <a:xfrm>
            <a:off x="5628700" y="318675"/>
            <a:ext cx="3168174" cy="2577425"/>
          </a:xfrm>
          <a:prstGeom prst="rect">
            <a:avLst/>
          </a:prstGeom>
          <a:noFill/>
          <a:ln>
            <a:noFill/>
          </a:ln>
        </p:spPr>
      </p:pic>
      <p:pic>
        <p:nvPicPr>
          <p:cNvPr id="1602" name="Google Shape;1602;p39"/>
          <p:cNvPicPr preferRelativeResize="0"/>
          <p:nvPr/>
        </p:nvPicPr>
        <p:blipFill rotWithShape="1">
          <a:blip r:embed="rId3">
            <a:alphaModFix/>
          </a:blip>
          <a:srcRect b="0" l="0" r="0" t="62477"/>
          <a:stretch/>
        </p:blipFill>
        <p:spPr>
          <a:xfrm>
            <a:off x="5655000" y="3068075"/>
            <a:ext cx="3115576" cy="1510604"/>
          </a:xfrm>
          <a:prstGeom prst="rect">
            <a:avLst/>
          </a:prstGeom>
          <a:noFill/>
          <a:ln>
            <a:noFill/>
          </a:ln>
        </p:spPr>
      </p:pic>
      <p:sp>
        <p:nvSpPr>
          <p:cNvPr id="1603" name="Google Shape;1603;p39"/>
          <p:cNvSpPr txBox="1"/>
          <p:nvPr>
            <p:ph idx="2" type="subTitle"/>
          </p:nvPr>
        </p:nvSpPr>
        <p:spPr>
          <a:xfrm>
            <a:off x="1114913" y="626675"/>
            <a:ext cx="2559900" cy="16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parsed output :</a:t>
            </a:r>
            <a:endParaRPr/>
          </a:p>
        </p:txBody>
      </p:sp>
      <p:pic>
        <p:nvPicPr>
          <p:cNvPr id="1604" name="Google Shape;1604;p39"/>
          <p:cNvPicPr preferRelativeResize="0"/>
          <p:nvPr/>
        </p:nvPicPr>
        <p:blipFill>
          <a:blip r:embed="rId4">
            <a:alphaModFix/>
          </a:blip>
          <a:stretch>
            <a:fillRect/>
          </a:stretch>
        </p:blipFill>
        <p:spPr>
          <a:xfrm>
            <a:off x="1316101" y="1019705"/>
            <a:ext cx="1672001" cy="1001579"/>
          </a:xfrm>
          <a:prstGeom prst="rect">
            <a:avLst/>
          </a:prstGeom>
          <a:noFill/>
          <a:ln>
            <a:noFill/>
          </a:ln>
        </p:spPr>
      </p:pic>
      <p:pic>
        <p:nvPicPr>
          <p:cNvPr id="1605" name="Google Shape;1605;p39"/>
          <p:cNvPicPr preferRelativeResize="0"/>
          <p:nvPr/>
        </p:nvPicPr>
        <p:blipFill rotWithShape="1">
          <a:blip r:embed="rId5">
            <a:alphaModFix/>
          </a:blip>
          <a:srcRect b="4994" l="14893" r="27108" t="9035"/>
          <a:stretch/>
        </p:blipFill>
        <p:spPr>
          <a:xfrm rot="-5400000">
            <a:off x="1357947" y="1774238"/>
            <a:ext cx="2073850" cy="4098273"/>
          </a:xfrm>
          <a:prstGeom prst="rect">
            <a:avLst/>
          </a:prstGeom>
          <a:noFill/>
          <a:ln>
            <a:noFill/>
          </a:ln>
        </p:spPr>
      </p:pic>
      <p:sp>
        <p:nvSpPr>
          <p:cNvPr id="1606" name="Google Shape;1606;p39"/>
          <p:cNvSpPr/>
          <p:nvPr/>
        </p:nvSpPr>
        <p:spPr>
          <a:xfrm>
            <a:off x="1936800" y="2156075"/>
            <a:ext cx="246600" cy="4752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9"/>
          <p:cNvSpPr/>
          <p:nvPr/>
        </p:nvSpPr>
        <p:spPr>
          <a:xfrm>
            <a:off x="4757650" y="2574800"/>
            <a:ext cx="557400" cy="3213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grpSp>
        <p:nvGrpSpPr>
          <p:cNvPr id="1612" name="Google Shape;1612;p40"/>
          <p:cNvGrpSpPr/>
          <p:nvPr/>
        </p:nvGrpSpPr>
        <p:grpSpPr>
          <a:xfrm>
            <a:off x="-374387" y="3354325"/>
            <a:ext cx="3922590" cy="2969900"/>
            <a:chOff x="-374387" y="3354325"/>
            <a:chExt cx="3922590" cy="2969900"/>
          </a:xfrm>
        </p:grpSpPr>
        <p:pic>
          <p:nvPicPr>
            <p:cNvPr id="1613" name="Google Shape;1613;p40"/>
            <p:cNvPicPr preferRelativeResize="0"/>
            <p:nvPr/>
          </p:nvPicPr>
          <p:blipFill rotWithShape="1">
            <a:blip r:embed="rId3">
              <a:alphaModFix/>
            </a:blip>
            <a:srcRect b="26177" l="16960" r="7121" t="24718"/>
            <a:stretch/>
          </p:blipFill>
          <p:spPr>
            <a:xfrm>
              <a:off x="-374387" y="3354325"/>
              <a:ext cx="3891276" cy="2969900"/>
            </a:xfrm>
            <a:prstGeom prst="rect">
              <a:avLst/>
            </a:prstGeom>
            <a:noFill/>
            <a:ln>
              <a:noFill/>
            </a:ln>
          </p:spPr>
        </p:pic>
        <p:grpSp>
          <p:nvGrpSpPr>
            <p:cNvPr id="1614" name="Google Shape;1614;p40"/>
            <p:cNvGrpSpPr/>
            <p:nvPr/>
          </p:nvGrpSpPr>
          <p:grpSpPr>
            <a:xfrm>
              <a:off x="1853583" y="4445557"/>
              <a:ext cx="1694620" cy="1360169"/>
              <a:chOff x="7945225" y="4302000"/>
              <a:chExt cx="904666" cy="726121"/>
            </a:xfrm>
          </p:grpSpPr>
          <p:sp>
            <p:nvSpPr>
              <p:cNvPr id="1615" name="Google Shape;1615;p40"/>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0"/>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0"/>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8" name="Google Shape;1618;p40"/>
          <p:cNvSpPr txBox="1"/>
          <p:nvPr>
            <p:ph type="title"/>
          </p:nvPr>
        </p:nvSpPr>
        <p:spPr>
          <a:xfrm>
            <a:off x="720000" y="2079325"/>
            <a:ext cx="5598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Code 2</a:t>
            </a:r>
            <a:endParaRPr/>
          </a:p>
        </p:txBody>
      </p:sp>
      <p:grpSp>
        <p:nvGrpSpPr>
          <p:cNvPr id="1619" name="Google Shape;1619;p40"/>
          <p:cNvGrpSpPr/>
          <p:nvPr/>
        </p:nvGrpSpPr>
        <p:grpSpPr>
          <a:xfrm>
            <a:off x="6487513" y="-1301175"/>
            <a:ext cx="4268216" cy="6666030"/>
            <a:chOff x="6128138" y="-1301175"/>
            <a:chExt cx="4268216" cy="6666030"/>
          </a:xfrm>
        </p:grpSpPr>
        <p:sp>
          <p:nvSpPr>
            <p:cNvPr id="1620" name="Google Shape;1620;p40"/>
            <p:cNvSpPr/>
            <p:nvPr/>
          </p:nvSpPr>
          <p:spPr>
            <a:xfrm>
              <a:off x="6368175" y="103161"/>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0"/>
            <p:cNvSpPr/>
            <p:nvPr/>
          </p:nvSpPr>
          <p:spPr>
            <a:xfrm>
              <a:off x="6711143" y="81300"/>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0"/>
            <p:cNvSpPr/>
            <p:nvPr/>
          </p:nvSpPr>
          <p:spPr>
            <a:xfrm>
              <a:off x="7243039" y="2456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0"/>
            <p:cNvSpPr/>
            <p:nvPr/>
          </p:nvSpPr>
          <p:spPr>
            <a:xfrm>
              <a:off x="6875804" y="622450"/>
              <a:ext cx="1860443" cy="4595326"/>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0"/>
            <p:cNvSpPr/>
            <p:nvPr/>
          </p:nvSpPr>
          <p:spPr>
            <a:xfrm>
              <a:off x="6573850" y="621225"/>
              <a:ext cx="1860443" cy="4595326"/>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5" name="Google Shape;1625;p40"/>
            <p:cNvPicPr preferRelativeResize="0"/>
            <p:nvPr/>
          </p:nvPicPr>
          <p:blipFill rotWithShape="1">
            <a:blip r:embed="rId3">
              <a:alphaModFix/>
            </a:blip>
            <a:srcRect b="26177" l="16960" r="7121" t="24718"/>
            <a:stretch/>
          </p:blipFill>
          <p:spPr>
            <a:xfrm>
              <a:off x="6128138" y="-1301175"/>
              <a:ext cx="4198516" cy="3204401"/>
            </a:xfrm>
            <a:prstGeom prst="rect">
              <a:avLst/>
            </a:prstGeom>
            <a:noFill/>
            <a:ln>
              <a:noFill/>
            </a:ln>
          </p:spPr>
        </p:pic>
        <p:grpSp>
          <p:nvGrpSpPr>
            <p:cNvPr id="1626" name="Google Shape;1626;p40"/>
            <p:cNvGrpSpPr/>
            <p:nvPr/>
          </p:nvGrpSpPr>
          <p:grpSpPr>
            <a:xfrm rot="5400000">
              <a:off x="7873341" y="4254316"/>
              <a:ext cx="708100" cy="708500"/>
              <a:chOff x="3678700" y="407275"/>
              <a:chExt cx="708100" cy="708500"/>
            </a:xfrm>
          </p:grpSpPr>
          <p:sp>
            <p:nvSpPr>
              <p:cNvPr id="1627" name="Google Shape;1627;p40"/>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0"/>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0"/>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0"/>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0"/>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0"/>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0"/>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4" name="Google Shape;1634;p40"/>
            <p:cNvGrpSpPr/>
            <p:nvPr/>
          </p:nvGrpSpPr>
          <p:grpSpPr>
            <a:xfrm rot="5400000">
              <a:off x="8639847" y="3354200"/>
              <a:ext cx="457787" cy="458045"/>
              <a:chOff x="3678700" y="407275"/>
              <a:chExt cx="708100" cy="708500"/>
            </a:xfrm>
          </p:grpSpPr>
          <p:sp>
            <p:nvSpPr>
              <p:cNvPr id="1635" name="Google Shape;1635;p40"/>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0"/>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0"/>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0"/>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0"/>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0"/>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0"/>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2" name="Google Shape;1642;p40"/>
            <p:cNvGrpSpPr/>
            <p:nvPr/>
          </p:nvGrpSpPr>
          <p:grpSpPr>
            <a:xfrm>
              <a:off x="7787267" y="539497"/>
              <a:ext cx="208184" cy="208184"/>
              <a:chOff x="8356813" y="1074288"/>
              <a:chExt cx="351900" cy="351900"/>
            </a:xfrm>
          </p:grpSpPr>
          <p:sp>
            <p:nvSpPr>
              <p:cNvPr id="1643" name="Google Shape;1643;p4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5" name="Google Shape;1645;p40"/>
            <p:cNvGrpSpPr/>
            <p:nvPr/>
          </p:nvGrpSpPr>
          <p:grpSpPr>
            <a:xfrm>
              <a:off x="7194842" y="2467660"/>
              <a:ext cx="208184" cy="208184"/>
              <a:chOff x="8356813" y="1074288"/>
              <a:chExt cx="351900" cy="351900"/>
            </a:xfrm>
          </p:grpSpPr>
          <p:sp>
            <p:nvSpPr>
              <p:cNvPr id="1646" name="Google Shape;1646;p4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8" name="Google Shape;1648;p40"/>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40"/>
          <p:cNvGrpSpPr/>
          <p:nvPr/>
        </p:nvGrpSpPr>
        <p:grpSpPr>
          <a:xfrm>
            <a:off x="796100" y="3019701"/>
            <a:ext cx="4558967" cy="134100"/>
            <a:chOff x="796100" y="3019701"/>
            <a:chExt cx="4558967" cy="134100"/>
          </a:xfrm>
        </p:grpSpPr>
        <p:sp>
          <p:nvSpPr>
            <p:cNvPr id="1650" name="Google Shape;1650;p40"/>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1" name="Google Shape;1651;p40"/>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652" name="Google Shape;1652;p40"/>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3" name="Google Shape;1653;p40"/>
          <p:cNvSpPr txBox="1"/>
          <p:nvPr/>
        </p:nvSpPr>
        <p:spPr>
          <a:xfrm>
            <a:off x="867900" y="3234100"/>
            <a:ext cx="636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Inserting parsed output directly into the code in hardcoded form</a:t>
            </a:r>
            <a:endParaRPr>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